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23" r:id="rId2"/>
  </p:sldMasterIdLst>
  <p:notesMasterIdLst>
    <p:notesMasterId r:id="rId32"/>
  </p:notesMasterIdLst>
  <p:sldIdLst>
    <p:sldId id="267" r:id="rId3"/>
    <p:sldId id="392" r:id="rId4"/>
    <p:sldId id="366" r:id="rId5"/>
    <p:sldId id="355" r:id="rId6"/>
    <p:sldId id="367" r:id="rId7"/>
    <p:sldId id="368" r:id="rId8"/>
    <p:sldId id="302" r:id="rId9"/>
    <p:sldId id="369" r:id="rId10"/>
    <p:sldId id="372" r:id="rId11"/>
    <p:sldId id="371" r:id="rId12"/>
    <p:sldId id="373" r:id="rId13"/>
    <p:sldId id="391" r:id="rId14"/>
    <p:sldId id="374" r:id="rId15"/>
    <p:sldId id="375" r:id="rId16"/>
    <p:sldId id="376" r:id="rId17"/>
    <p:sldId id="377" r:id="rId18"/>
    <p:sldId id="378" r:id="rId19"/>
    <p:sldId id="379" r:id="rId20"/>
    <p:sldId id="380" r:id="rId21"/>
    <p:sldId id="381" r:id="rId22"/>
    <p:sldId id="382" r:id="rId23"/>
    <p:sldId id="383" r:id="rId24"/>
    <p:sldId id="384" r:id="rId25"/>
    <p:sldId id="385" r:id="rId26"/>
    <p:sldId id="386" r:id="rId27"/>
    <p:sldId id="387" r:id="rId28"/>
    <p:sldId id="389" r:id="rId29"/>
    <p:sldId id="390" r:id="rId30"/>
    <p:sldId id="268" r:id="rId31"/>
  </p:sldIdLst>
  <p:sldSz cx="10440988" cy="7561263"/>
  <p:notesSz cx="6735763" cy="9866313"/>
  <p:defaultTextStyle>
    <a:defPPr>
      <a:defRPr lang="ru-RU"/>
    </a:defPPr>
    <a:lvl1pPr marL="0" algn="l" defTabSz="1152144" rtl="0" eaLnBrk="1" latinLnBrk="0" hangingPunct="1">
      <a:defRPr sz="2300" kern="1200">
        <a:solidFill>
          <a:schemeClr val="tx1"/>
        </a:solidFill>
        <a:latin typeface="+mn-lt"/>
        <a:ea typeface="+mn-ea"/>
        <a:cs typeface="+mn-cs"/>
      </a:defRPr>
    </a:lvl1pPr>
    <a:lvl2pPr marL="576072" algn="l" defTabSz="1152144" rtl="0" eaLnBrk="1" latinLnBrk="0" hangingPunct="1">
      <a:defRPr sz="2300" kern="1200">
        <a:solidFill>
          <a:schemeClr val="tx1"/>
        </a:solidFill>
        <a:latin typeface="+mn-lt"/>
        <a:ea typeface="+mn-ea"/>
        <a:cs typeface="+mn-cs"/>
      </a:defRPr>
    </a:lvl2pPr>
    <a:lvl3pPr marL="1152144" algn="l" defTabSz="1152144" rtl="0" eaLnBrk="1" latinLnBrk="0" hangingPunct="1">
      <a:defRPr sz="2300" kern="1200">
        <a:solidFill>
          <a:schemeClr val="tx1"/>
        </a:solidFill>
        <a:latin typeface="+mn-lt"/>
        <a:ea typeface="+mn-ea"/>
        <a:cs typeface="+mn-cs"/>
      </a:defRPr>
    </a:lvl3pPr>
    <a:lvl4pPr marL="1728216" algn="l" defTabSz="1152144" rtl="0" eaLnBrk="1" latinLnBrk="0" hangingPunct="1">
      <a:defRPr sz="2300" kern="1200">
        <a:solidFill>
          <a:schemeClr val="tx1"/>
        </a:solidFill>
        <a:latin typeface="+mn-lt"/>
        <a:ea typeface="+mn-ea"/>
        <a:cs typeface="+mn-cs"/>
      </a:defRPr>
    </a:lvl4pPr>
    <a:lvl5pPr marL="2304288" algn="l" defTabSz="1152144" rtl="0" eaLnBrk="1" latinLnBrk="0" hangingPunct="1">
      <a:defRPr sz="2300" kern="1200">
        <a:solidFill>
          <a:schemeClr val="tx1"/>
        </a:solidFill>
        <a:latin typeface="+mn-lt"/>
        <a:ea typeface="+mn-ea"/>
        <a:cs typeface="+mn-cs"/>
      </a:defRPr>
    </a:lvl5pPr>
    <a:lvl6pPr marL="2880360" algn="l" defTabSz="1152144" rtl="0" eaLnBrk="1" latinLnBrk="0" hangingPunct="1">
      <a:defRPr sz="2300" kern="1200">
        <a:solidFill>
          <a:schemeClr val="tx1"/>
        </a:solidFill>
        <a:latin typeface="+mn-lt"/>
        <a:ea typeface="+mn-ea"/>
        <a:cs typeface="+mn-cs"/>
      </a:defRPr>
    </a:lvl6pPr>
    <a:lvl7pPr marL="3456432" algn="l" defTabSz="1152144" rtl="0" eaLnBrk="1" latinLnBrk="0" hangingPunct="1">
      <a:defRPr sz="2300" kern="1200">
        <a:solidFill>
          <a:schemeClr val="tx1"/>
        </a:solidFill>
        <a:latin typeface="+mn-lt"/>
        <a:ea typeface="+mn-ea"/>
        <a:cs typeface="+mn-cs"/>
      </a:defRPr>
    </a:lvl7pPr>
    <a:lvl8pPr marL="4032504" algn="l" defTabSz="1152144" rtl="0" eaLnBrk="1" latinLnBrk="0" hangingPunct="1">
      <a:defRPr sz="2300" kern="1200">
        <a:solidFill>
          <a:schemeClr val="tx1"/>
        </a:solidFill>
        <a:latin typeface="+mn-lt"/>
        <a:ea typeface="+mn-ea"/>
        <a:cs typeface="+mn-cs"/>
      </a:defRPr>
    </a:lvl8pPr>
    <a:lvl9pPr marL="4608576" algn="l" defTabSz="11521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2382">
          <p15:clr>
            <a:srgbClr val="A4A3A4"/>
          </p15:clr>
        </p15:guide>
        <p15:guide id="4" pos="328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EDFC"/>
    <a:srgbClr val="FCF8F2"/>
    <a:srgbClr val="EBF5E3"/>
    <a:srgbClr val="EBEFF5"/>
    <a:srgbClr val="F8F3FB"/>
    <a:srgbClr val="FFEFEF"/>
    <a:srgbClr val="F7FBF3"/>
    <a:srgbClr val="F7E6FA"/>
    <a:srgbClr val="DCE7EC"/>
    <a:srgbClr val="F6E3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26" autoAdjust="0"/>
    <p:restoredTop sz="94660"/>
  </p:normalViewPr>
  <p:slideViewPr>
    <p:cSldViewPr>
      <p:cViewPr>
        <p:scale>
          <a:sx n="89" d="100"/>
          <a:sy n="89" d="100"/>
        </p:scale>
        <p:origin x="-102" y="-216"/>
      </p:cViewPr>
      <p:guideLst>
        <p:guide orient="horz" pos="2160"/>
        <p:guide orient="horz" pos="2382"/>
        <p:guide pos="2880"/>
        <p:guide pos="3289"/>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6.png"/></Relationships>
</file>

<file path=ppt/diagrams/_rels/drawing2.xml.rels><?xml version="1.0" encoding="UTF-8" standalone="yes"?>
<Relationships xmlns="http://schemas.openxmlformats.org/package/2006/relationships"><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DFF34B-E4BD-4F25-8B7B-A7D1884C9DA1}" type="doc">
      <dgm:prSet loTypeId="urn:microsoft.com/office/officeart/2005/8/layout/cycle8" loCatId="cycle" qsTypeId="urn:microsoft.com/office/officeart/2005/8/quickstyle/simple1" qsCatId="simple" csTypeId="urn:microsoft.com/office/officeart/2005/8/colors/accent1_2" csCatId="accent1" phldr="1"/>
      <dgm:spPr/>
    </dgm:pt>
    <dgm:pt modelId="{D3D4F6C2-5BA8-484B-8664-1774DAC22B9F}">
      <dgm:prSet phldrT="[Текст]"/>
      <dgm:spPr>
        <a:solidFill>
          <a:schemeClr val="bg2">
            <a:lumMod val="40000"/>
            <a:lumOff val="60000"/>
          </a:schemeClr>
        </a:solidFill>
        <a:ln>
          <a:solidFill>
            <a:schemeClr val="bg2">
              <a:lumMod val="60000"/>
              <a:lumOff val="40000"/>
            </a:schemeClr>
          </a:solidFill>
        </a:ln>
      </dgm:spPr>
      <dgm:t>
        <a:bodyPr/>
        <a:lstStyle/>
        <a:p>
          <a:r>
            <a:rPr lang="ru-RU" b="1" dirty="0" smtClean="0">
              <a:solidFill>
                <a:schemeClr val="accent6">
                  <a:lumMod val="50000"/>
                </a:schemeClr>
              </a:solidFill>
            </a:rPr>
            <a:t>РАБОТНИКИ</a:t>
          </a:r>
          <a:endParaRPr lang="ru-RU" b="1" dirty="0">
            <a:solidFill>
              <a:schemeClr val="accent6">
                <a:lumMod val="50000"/>
              </a:schemeClr>
            </a:solidFill>
          </a:endParaRPr>
        </a:p>
      </dgm:t>
    </dgm:pt>
    <dgm:pt modelId="{3C51951B-010C-4950-885F-D789F730CACA}" type="parTrans" cxnId="{9F94F78F-1DB5-47B9-BDF2-2238CCE92119}">
      <dgm:prSet/>
      <dgm:spPr/>
      <dgm:t>
        <a:bodyPr/>
        <a:lstStyle/>
        <a:p>
          <a:endParaRPr lang="ru-RU"/>
        </a:p>
      </dgm:t>
    </dgm:pt>
    <dgm:pt modelId="{FDDCADED-10E4-4DE7-A95B-D8EB379FB081}" type="sibTrans" cxnId="{9F94F78F-1DB5-47B9-BDF2-2238CCE92119}">
      <dgm:prSet/>
      <dgm:spPr/>
      <dgm:t>
        <a:bodyPr/>
        <a:lstStyle/>
        <a:p>
          <a:endParaRPr lang="ru-RU"/>
        </a:p>
      </dgm:t>
    </dgm:pt>
    <dgm:pt modelId="{E421B85D-FADF-417A-8F3D-91EB7BF225F0}">
      <dgm:prSet phldrT="[Текст]"/>
      <dgm:spPr>
        <a:solidFill>
          <a:schemeClr val="accent4">
            <a:lumMod val="20000"/>
            <a:lumOff val="80000"/>
          </a:schemeClr>
        </a:solidFill>
        <a:ln>
          <a:solidFill>
            <a:schemeClr val="accent4">
              <a:lumMod val="40000"/>
              <a:lumOff val="60000"/>
            </a:schemeClr>
          </a:solidFill>
        </a:ln>
      </dgm:spPr>
      <dgm:t>
        <a:bodyPr/>
        <a:lstStyle/>
        <a:p>
          <a:r>
            <a:rPr lang="ru-RU" b="1" dirty="0" smtClean="0">
              <a:solidFill>
                <a:schemeClr val="accent6">
                  <a:lumMod val="50000"/>
                </a:schemeClr>
              </a:solidFill>
            </a:rPr>
            <a:t>РАБОТОДАТЕЛИ</a:t>
          </a:r>
          <a:endParaRPr lang="ru-RU" b="1" dirty="0">
            <a:solidFill>
              <a:schemeClr val="accent6">
                <a:lumMod val="50000"/>
              </a:schemeClr>
            </a:solidFill>
          </a:endParaRPr>
        </a:p>
      </dgm:t>
    </dgm:pt>
    <dgm:pt modelId="{163901A6-2168-43D4-843C-27E57AC1A169}" type="parTrans" cxnId="{3AFF0B54-C3D5-467E-A986-EB76DC972B3D}">
      <dgm:prSet/>
      <dgm:spPr/>
      <dgm:t>
        <a:bodyPr/>
        <a:lstStyle/>
        <a:p>
          <a:endParaRPr lang="ru-RU"/>
        </a:p>
      </dgm:t>
    </dgm:pt>
    <dgm:pt modelId="{7359C95C-85C1-490A-94AA-22D81A5D27C9}" type="sibTrans" cxnId="{3AFF0B54-C3D5-467E-A986-EB76DC972B3D}">
      <dgm:prSet/>
      <dgm:spPr/>
      <dgm:t>
        <a:bodyPr/>
        <a:lstStyle/>
        <a:p>
          <a:endParaRPr lang="ru-RU"/>
        </a:p>
      </dgm:t>
    </dgm:pt>
    <dgm:pt modelId="{A5618E5A-71AD-4D39-BFA5-AD6B5386B201}">
      <dgm:prSet phldrT="[Текст]"/>
      <dgm:spPr>
        <a:solidFill>
          <a:schemeClr val="accent2">
            <a:lumMod val="20000"/>
            <a:lumOff val="80000"/>
          </a:schemeClr>
        </a:solidFill>
        <a:ln>
          <a:solidFill>
            <a:schemeClr val="accent2">
              <a:lumMod val="60000"/>
              <a:lumOff val="40000"/>
            </a:schemeClr>
          </a:solidFill>
        </a:ln>
      </dgm:spPr>
      <dgm:t>
        <a:bodyPr/>
        <a:lstStyle/>
        <a:p>
          <a:r>
            <a:rPr lang="ru-RU" b="1" dirty="0" smtClean="0">
              <a:solidFill>
                <a:schemeClr val="accent6">
                  <a:lumMod val="50000"/>
                </a:schemeClr>
              </a:solidFill>
            </a:rPr>
            <a:t>ОРГАНЫ ВЛАСТИ</a:t>
          </a:r>
          <a:endParaRPr lang="ru-RU" b="1" dirty="0">
            <a:solidFill>
              <a:schemeClr val="accent6">
                <a:lumMod val="50000"/>
              </a:schemeClr>
            </a:solidFill>
          </a:endParaRPr>
        </a:p>
      </dgm:t>
    </dgm:pt>
    <dgm:pt modelId="{4680CADA-A528-4E84-857B-09844F00F9DF}" type="parTrans" cxnId="{5C398AA8-5DB7-45AB-93A7-4BFDBE689B0E}">
      <dgm:prSet/>
      <dgm:spPr/>
      <dgm:t>
        <a:bodyPr/>
        <a:lstStyle/>
        <a:p>
          <a:endParaRPr lang="ru-RU"/>
        </a:p>
      </dgm:t>
    </dgm:pt>
    <dgm:pt modelId="{900B4F5C-CE9F-4622-B034-02740C57FBE1}" type="sibTrans" cxnId="{5C398AA8-5DB7-45AB-93A7-4BFDBE689B0E}">
      <dgm:prSet/>
      <dgm:spPr/>
      <dgm:t>
        <a:bodyPr/>
        <a:lstStyle/>
        <a:p>
          <a:endParaRPr lang="ru-RU"/>
        </a:p>
      </dgm:t>
    </dgm:pt>
    <dgm:pt modelId="{B34F0066-2FC7-4F3C-BA6A-94931191714B}" type="pres">
      <dgm:prSet presAssocID="{7CDFF34B-E4BD-4F25-8B7B-A7D1884C9DA1}" presName="compositeShape" presStyleCnt="0">
        <dgm:presLayoutVars>
          <dgm:chMax val="7"/>
          <dgm:dir/>
          <dgm:resizeHandles val="exact"/>
        </dgm:presLayoutVars>
      </dgm:prSet>
      <dgm:spPr/>
    </dgm:pt>
    <dgm:pt modelId="{CAD3E74F-6AF3-44AB-B04C-C7AEB4982015}" type="pres">
      <dgm:prSet presAssocID="{7CDFF34B-E4BD-4F25-8B7B-A7D1884C9DA1}" presName="wedge1" presStyleLbl="node1" presStyleIdx="0" presStyleCnt="3" custLinFactNeighborX="-618"/>
      <dgm:spPr/>
      <dgm:t>
        <a:bodyPr/>
        <a:lstStyle/>
        <a:p>
          <a:endParaRPr lang="ru-RU"/>
        </a:p>
      </dgm:t>
    </dgm:pt>
    <dgm:pt modelId="{2F8CAD14-1108-4405-9356-75CBB15471A5}" type="pres">
      <dgm:prSet presAssocID="{7CDFF34B-E4BD-4F25-8B7B-A7D1884C9DA1}" presName="dummy1a" presStyleCnt="0"/>
      <dgm:spPr/>
    </dgm:pt>
    <dgm:pt modelId="{03324516-CF77-4C70-9F81-7DE2BA146BE1}" type="pres">
      <dgm:prSet presAssocID="{7CDFF34B-E4BD-4F25-8B7B-A7D1884C9DA1}" presName="dummy1b" presStyleCnt="0"/>
      <dgm:spPr/>
    </dgm:pt>
    <dgm:pt modelId="{B9B2D342-2907-4647-B10C-497723F5258B}" type="pres">
      <dgm:prSet presAssocID="{7CDFF34B-E4BD-4F25-8B7B-A7D1884C9DA1}" presName="wedge1Tx" presStyleLbl="node1" presStyleIdx="0" presStyleCnt="3">
        <dgm:presLayoutVars>
          <dgm:chMax val="0"/>
          <dgm:chPref val="0"/>
          <dgm:bulletEnabled val="1"/>
        </dgm:presLayoutVars>
      </dgm:prSet>
      <dgm:spPr/>
      <dgm:t>
        <a:bodyPr/>
        <a:lstStyle/>
        <a:p>
          <a:endParaRPr lang="ru-RU"/>
        </a:p>
      </dgm:t>
    </dgm:pt>
    <dgm:pt modelId="{F2AB31E4-52E8-4AB6-B7A1-48C453BDE421}" type="pres">
      <dgm:prSet presAssocID="{7CDFF34B-E4BD-4F25-8B7B-A7D1884C9DA1}" presName="wedge2" presStyleLbl="node1" presStyleIdx="1" presStyleCnt="3"/>
      <dgm:spPr/>
      <dgm:t>
        <a:bodyPr/>
        <a:lstStyle/>
        <a:p>
          <a:endParaRPr lang="ru-RU"/>
        </a:p>
      </dgm:t>
    </dgm:pt>
    <dgm:pt modelId="{2D70C1F0-C520-43DB-8AC8-CF834ED8690C}" type="pres">
      <dgm:prSet presAssocID="{7CDFF34B-E4BD-4F25-8B7B-A7D1884C9DA1}" presName="dummy2a" presStyleCnt="0"/>
      <dgm:spPr/>
    </dgm:pt>
    <dgm:pt modelId="{02040038-A3B2-4E6B-BC79-A1CAB1315CC9}" type="pres">
      <dgm:prSet presAssocID="{7CDFF34B-E4BD-4F25-8B7B-A7D1884C9DA1}" presName="dummy2b" presStyleCnt="0"/>
      <dgm:spPr/>
    </dgm:pt>
    <dgm:pt modelId="{87B99340-67E5-4617-BC6A-87EE5DFA2F44}" type="pres">
      <dgm:prSet presAssocID="{7CDFF34B-E4BD-4F25-8B7B-A7D1884C9DA1}" presName="wedge2Tx" presStyleLbl="node1" presStyleIdx="1" presStyleCnt="3">
        <dgm:presLayoutVars>
          <dgm:chMax val="0"/>
          <dgm:chPref val="0"/>
          <dgm:bulletEnabled val="1"/>
        </dgm:presLayoutVars>
      </dgm:prSet>
      <dgm:spPr/>
      <dgm:t>
        <a:bodyPr/>
        <a:lstStyle/>
        <a:p>
          <a:endParaRPr lang="ru-RU"/>
        </a:p>
      </dgm:t>
    </dgm:pt>
    <dgm:pt modelId="{99DBB190-859B-40B2-B95C-EBD6FDBC6A71}" type="pres">
      <dgm:prSet presAssocID="{7CDFF34B-E4BD-4F25-8B7B-A7D1884C9DA1}" presName="wedge3" presStyleLbl="node1" presStyleIdx="2" presStyleCnt="3"/>
      <dgm:spPr/>
      <dgm:t>
        <a:bodyPr/>
        <a:lstStyle/>
        <a:p>
          <a:endParaRPr lang="ru-RU"/>
        </a:p>
      </dgm:t>
    </dgm:pt>
    <dgm:pt modelId="{96851C5B-B222-4D38-8D0D-D96DC93DDF15}" type="pres">
      <dgm:prSet presAssocID="{7CDFF34B-E4BD-4F25-8B7B-A7D1884C9DA1}" presName="dummy3a" presStyleCnt="0"/>
      <dgm:spPr/>
    </dgm:pt>
    <dgm:pt modelId="{3EFF6EE6-E8B9-40FD-B8D3-671D5BC0AA24}" type="pres">
      <dgm:prSet presAssocID="{7CDFF34B-E4BD-4F25-8B7B-A7D1884C9DA1}" presName="dummy3b" presStyleCnt="0"/>
      <dgm:spPr/>
    </dgm:pt>
    <dgm:pt modelId="{BACCC812-CD03-43FD-8226-E71F8690D5CF}" type="pres">
      <dgm:prSet presAssocID="{7CDFF34B-E4BD-4F25-8B7B-A7D1884C9DA1}" presName="wedge3Tx" presStyleLbl="node1" presStyleIdx="2" presStyleCnt="3">
        <dgm:presLayoutVars>
          <dgm:chMax val="0"/>
          <dgm:chPref val="0"/>
          <dgm:bulletEnabled val="1"/>
        </dgm:presLayoutVars>
      </dgm:prSet>
      <dgm:spPr/>
      <dgm:t>
        <a:bodyPr/>
        <a:lstStyle/>
        <a:p>
          <a:endParaRPr lang="ru-RU"/>
        </a:p>
      </dgm:t>
    </dgm:pt>
    <dgm:pt modelId="{A9FACB2A-FFB7-49C0-8D78-46A31E5BCA60}" type="pres">
      <dgm:prSet presAssocID="{FDDCADED-10E4-4DE7-A95B-D8EB379FB081}" presName="arrowWedge1" presStyleLbl="fgSibTrans2D1" presStyleIdx="0" presStyleCnt="3"/>
      <dgm:spPr/>
    </dgm:pt>
    <dgm:pt modelId="{78BA0104-96FD-48BB-82FC-595B0701C9A2}" type="pres">
      <dgm:prSet presAssocID="{7359C95C-85C1-490A-94AA-22D81A5D27C9}" presName="arrowWedge2" presStyleLbl="fgSibTrans2D1" presStyleIdx="1" presStyleCnt="3"/>
      <dgm:spPr/>
    </dgm:pt>
    <dgm:pt modelId="{B8E3D3FB-5645-43E1-BEA5-CB1C11DE655F}" type="pres">
      <dgm:prSet presAssocID="{900B4F5C-CE9F-4622-B034-02740C57FBE1}" presName="arrowWedge3" presStyleLbl="fgSibTrans2D1" presStyleIdx="2" presStyleCnt="3"/>
      <dgm:spPr/>
    </dgm:pt>
  </dgm:ptLst>
  <dgm:cxnLst>
    <dgm:cxn modelId="{58B9F441-63AD-4781-B924-814C71EEB6ED}" type="presOf" srcId="{E421B85D-FADF-417A-8F3D-91EB7BF225F0}" destId="{F2AB31E4-52E8-4AB6-B7A1-48C453BDE421}" srcOrd="0" destOrd="0" presId="urn:microsoft.com/office/officeart/2005/8/layout/cycle8"/>
    <dgm:cxn modelId="{9F94F78F-1DB5-47B9-BDF2-2238CCE92119}" srcId="{7CDFF34B-E4BD-4F25-8B7B-A7D1884C9DA1}" destId="{D3D4F6C2-5BA8-484B-8664-1774DAC22B9F}" srcOrd="0" destOrd="0" parTransId="{3C51951B-010C-4950-885F-D789F730CACA}" sibTransId="{FDDCADED-10E4-4DE7-A95B-D8EB379FB081}"/>
    <dgm:cxn modelId="{BAD1CC74-CB37-4C38-ACDE-6EE3ECE8DA0C}" type="presOf" srcId="{D3D4F6C2-5BA8-484B-8664-1774DAC22B9F}" destId="{CAD3E74F-6AF3-44AB-B04C-C7AEB4982015}" srcOrd="0" destOrd="0" presId="urn:microsoft.com/office/officeart/2005/8/layout/cycle8"/>
    <dgm:cxn modelId="{AD35059A-CFE2-42FA-A898-3F483D361F92}" type="presOf" srcId="{A5618E5A-71AD-4D39-BFA5-AD6B5386B201}" destId="{99DBB190-859B-40B2-B95C-EBD6FDBC6A71}" srcOrd="0" destOrd="0" presId="urn:microsoft.com/office/officeart/2005/8/layout/cycle8"/>
    <dgm:cxn modelId="{6954906E-BEFA-4390-8692-8F12B1BAB196}" type="presOf" srcId="{7CDFF34B-E4BD-4F25-8B7B-A7D1884C9DA1}" destId="{B34F0066-2FC7-4F3C-BA6A-94931191714B}" srcOrd="0" destOrd="0" presId="urn:microsoft.com/office/officeart/2005/8/layout/cycle8"/>
    <dgm:cxn modelId="{AED65822-C8EE-4093-9C00-B3E46D595BB3}" type="presOf" srcId="{A5618E5A-71AD-4D39-BFA5-AD6B5386B201}" destId="{BACCC812-CD03-43FD-8226-E71F8690D5CF}" srcOrd="1" destOrd="0" presId="urn:microsoft.com/office/officeart/2005/8/layout/cycle8"/>
    <dgm:cxn modelId="{3AFF0B54-C3D5-467E-A986-EB76DC972B3D}" srcId="{7CDFF34B-E4BD-4F25-8B7B-A7D1884C9DA1}" destId="{E421B85D-FADF-417A-8F3D-91EB7BF225F0}" srcOrd="1" destOrd="0" parTransId="{163901A6-2168-43D4-843C-27E57AC1A169}" sibTransId="{7359C95C-85C1-490A-94AA-22D81A5D27C9}"/>
    <dgm:cxn modelId="{27369D33-FB07-4AB1-8157-B4B599D9C946}" type="presOf" srcId="{D3D4F6C2-5BA8-484B-8664-1774DAC22B9F}" destId="{B9B2D342-2907-4647-B10C-497723F5258B}" srcOrd="1" destOrd="0" presId="urn:microsoft.com/office/officeart/2005/8/layout/cycle8"/>
    <dgm:cxn modelId="{5C398AA8-5DB7-45AB-93A7-4BFDBE689B0E}" srcId="{7CDFF34B-E4BD-4F25-8B7B-A7D1884C9DA1}" destId="{A5618E5A-71AD-4D39-BFA5-AD6B5386B201}" srcOrd="2" destOrd="0" parTransId="{4680CADA-A528-4E84-857B-09844F00F9DF}" sibTransId="{900B4F5C-CE9F-4622-B034-02740C57FBE1}"/>
    <dgm:cxn modelId="{D0281B31-72C1-49F4-B010-898FA82EB4E8}" type="presOf" srcId="{E421B85D-FADF-417A-8F3D-91EB7BF225F0}" destId="{87B99340-67E5-4617-BC6A-87EE5DFA2F44}" srcOrd="1" destOrd="0" presId="urn:microsoft.com/office/officeart/2005/8/layout/cycle8"/>
    <dgm:cxn modelId="{E8844691-1BBA-45E9-A744-FF043A6B03D7}" type="presParOf" srcId="{B34F0066-2FC7-4F3C-BA6A-94931191714B}" destId="{CAD3E74F-6AF3-44AB-B04C-C7AEB4982015}" srcOrd="0" destOrd="0" presId="urn:microsoft.com/office/officeart/2005/8/layout/cycle8"/>
    <dgm:cxn modelId="{4813678D-C394-4364-9202-DB566DBAF603}" type="presParOf" srcId="{B34F0066-2FC7-4F3C-BA6A-94931191714B}" destId="{2F8CAD14-1108-4405-9356-75CBB15471A5}" srcOrd="1" destOrd="0" presId="urn:microsoft.com/office/officeart/2005/8/layout/cycle8"/>
    <dgm:cxn modelId="{FA37A3B5-5CF8-497C-AFC6-91C38DFF65F3}" type="presParOf" srcId="{B34F0066-2FC7-4F3C-BA6A-94931191714B}" destId="{03324516-CF77-4C70-9F81-7DE2BA146BE1}" srcOrd="2" destOrd="0" presId="urn:microsoft.com/office/officeart/2005/8/layout/cycle8"/>
    <dgm:cxn modelId="{C3906093-FC3A-4338-9F4E-9BBC9E03797A}" type="presParOf" srcId="{B34F0066-2FC7-4F3C-BA6A-94931191714B}" destId="{B9B2D342-2907-4647-B10C-497723F5258B}" srcOrd="3" destOrd="0" presId="urn:microsoft.com/office/officeart/2005/8/layout/cycle8"/>
    <dgm:cxn modelId="{7FBAC0E6-BA1D-480B-A215-BAB4B57A2FCE}" type="presParOf" srcId="{B34F0066-2FC7-4F3C-BA6A-94931191714B}" destId="{F2AB31E4-52E8-4AB6-B7A1-48C453BDE421}" srcOrd="4" destOrd="0" presId="urn:microsoft.com/office/officeart/2005/8/layout/cycle8"/>
    <dgm:cxn modelId="{3BB0C987-63EE-4C01-B60E-770A86DCE349}" type="presParOf" srcId="{B34F0066-2FC7-4F3C-BA6A-94931191714B}" destId="{2D70C1F0-C520-43DB-8AC8-CF834ED8690C}" srcOrd="5" destOrd="0" presId="urn:microsoft.com/office/officeart/2005/8/layout/cycle8"/>
    <dgm:cxn modelId="{B893B17D-A5E3-46C2-808B-B12FDE012AF1}" type="presParOf" srcId="{B34F0066-2FC7-4F3C-BA6A-94931191714B}" destId="{02040038-A3B2-4E6B-BC79-A1CAB1315CC9}" srcOrd="6" destOrd="0" presId="urn:microsoft.com/office/officeart/2005/8/layout/cycle8"/>
    <dgm:cxn modelId="{59B07990-57F3-4D78-A4B6-DE8FA4DC4EFA}" type="presParOf" srcId="{B34F0066-2FC7-4F3C-BA6A-94931191714B}" destId="{87B99340-67E5-4617-BC6A-87EE5DFA2F44}" srcOrd="7" destOrd="0" presId="urn:microsoft.com/office/officeart/2005/8/layout/cycle8"/>
    <dgm:cxn modelId="{B8C493B2-0BE7-45A0-B39E-31F47963F789}" type="presParOf" srcId="{B34F0066-2FC7-4F3C-BA6A-94931191714B}" destId="{99DBB190-859B-40B2-B95C-EBD6FDBC6A71}" srcOrd="8" destOrd="0" presId="urn:microsoft.com/office/officeart/2005/8/layout/cycle8"/>
    <dgm:cxn modelId="{79FF4120-AE49-4E90-95B1-308128D2B633}" type="presParOf" srcId="{B34F0066-2FC7-4F3C-BA6A-94931191714B}" destId="{96851C5B-B222-4D38-8D0D-D96DC93DDF15}" srcOrd="9" destOrd="0" presId="urn:microsoft.com/office/officeart/2005/8/layout/cycle8"/>
    <dgm:cxn modelId="{D830744B-2700-4D59-B928-F7C66B6CDA5C}" type="presParOf" srcId="{B34F0066-2FC7-4F3C-BA6A-94931191714B}" destId="{3EFF6EE6-E8B9-40FD-B8D3-671D5BC0AA24}" srcOrd="10" destOrd="0" presId="urn:microsoft.com/office/officeart/2005/8/layout/cycle8"/>
    <dgm:cxn modelId="{1AC705D3-47E7-410F-A42B-ED3DA2508156}" type="presParOf" srcId="{B34F0066-2FC7-4F3C-BA6A-94931191714B}" destId="{BACCC812-CD03-43FD-8226-E71F8690D5CF}" srcOrd="11" destOrd="0" presId="urn:microsoft.com/office/officeart/2005/8/layout/cycle8"/>
    <dgm:cxn modelId="{B0FEA1DA-F65C-40AF-995B-53A61D1040FC}" type="presParOf" srcId="{B34F0066-2FC7-4F3C-BA6A-94931191714B}" destId="{A9FACB2A-FFB7-49C0-8D78-46A31E5BCA60}" srcOrd="12" destOrd="0" presId="urn:microsoft.com/office/officeart/2005/8/layout/cycle8"/>
    <dgm:cxn modelId="{9F8EB69F-FA2A-4FB9-9146-A964B314FFD5}" type="presParOf" srcId="{B34F0066-2FC7-4F3C-BA6A-94931191714B}" destId="{78BA0104-96FD-48BB-82FC-595B0701C9A2}" srcOrd="13" destOrd="0" presId="urn:microsoft.com/office/officeart/2005/8/layout/cycle8"/>
    <dgm:cxn modelId="{1D0CB8E9-A25E-406E-9489-528964BB9EDC}" type="presParOf" srcId="{B34F0066-2FC7-4F3C-BA6A-94931191714B}" destId="{B8E3D3FB-5645-43E1-BEA5-CB1C11DE655F}"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A531AC-FB90-4106-9875-316FF727DF7F}" type="doc">
      <dgm:prSet loTypeId="urn:microsoft.com/office/officeart/2005/8/layout/vList3" loCatId="picture" qsTypeId="urn:microsoft.com/office/officeart/2005/8/quickstyle/simple1" qsCatId="simple" csTypeId="urn:microsoft.com/office/officeart/2005/8/colors/accent1_2" csCatId="accent1" phldr="1"/>
      <dgm:spPr/>
    </dgm:pt>
    <dgm:pt modelId="{11D50E1B-627B-470E-BE0D-E7B83442F5B6}">
      <dgm:prSet phldrT="[Текст]" custT="1"/>
      <dgm:spPr>
        <a:solidFill>
          <a:schemeClr val="bg2">
            <a:lumMod val="40000"/>
            <a:lumOff val="60000"/>
          </a:schemeClr>
        </a:solidFill>
        <a:effectLst>
          <a:outerShdw blurRad="50800" dist="38100" dir="2700000" algn="tl" rotWithShape="0">
            <a:prstClr val="black">
              <a:alpha val="40000"/>
            </a:prstClr>
          </a:outerShdw>
        </a:effectLst>
      </dgm:spPr>
      <dgm:t>
        <a:bodyPr/>
        <a:lstStyle/>
        <a:p>
          <a:pPr algn="l">
            <a:spcAft>
              <a:spcPts val="0"/>
            </a:spcAft>
          </a:pPr>
          <a:r>
            <a:rPr lang="ru-RU" sz="1600" b="1" dirty="0" smtClean="0">
              <a:solidFill>
                <a:schemeClr val="tx2">
                  <a:lumMod val="75000"/>
                </a:schemeClr>
              </a:solidFill>
              <a:latin typeface="Arial" panose="020B0604020202020204" pitchFamily="34" charset="0"/>
              <a:cs typeface="Arial" panose="020B0604020202020204" pitchFamily="34" charset="0"/>
            </a:rPr>
            <a:t>  </a:t>
          </a:r>
          <a:r>
            <a:rPr lang="ru-RU" sz="1600" b="0" dirty="0" smtClean="0">
              <a:solidFill>
                <a:schemeClr val="tx1"/>
              </a:solidFill>
              <a:latin typeface="Arial" panose="020B0604020202020204" pitchFamily="34" charset="0"/>
              <a:cs typeface="Arial" panose="020B0604020202020204" pitchFamily="34" charset="0"/>
            </a:rPr>
            <a:t>РАВНОПРАВИЕ СТОРОН, УВАЖЕНИЕ И УЧЕТ ИНТЕРЕСОВ СТОРОН</a:t>
          </a:r>
          <a:endParaRPr lang="ru-RU" sz="1600" b="0" dirty="0">
            <a:solidFill>
              <a:schemeClr val="tx1"/>
            </a:solidFill>
            <a:latin typeface="Arial" panose="020B0604020202020204" pitchFamily="34" charset="0"/>
            <a:cs typeface="Arial" panose="020B0604020202020204" pitchFamily="34" charset="0"/>
          </a:endParaRPr>
        </a:p>
      </dgm:t>
    </dgm:pt>
    <dgm:pt modelId="{E1425E80-4387-4EAB-82E1-F53C390AF169}" type="parTrans" cxnId="{B4260F0B-2DFB-47B3-9776-2793FDB41691}">
      <dgm:prSet/>
      <dgm:spPr/>
      <dgm:t>
        <a:bodyPr/>
        <a:lstStyle/>
        <a:p>
          <a:endParaRPr lang="ru-RU"/>
        </a:p>
      </dgm:t>
    </dgm:pt>
    <dgm:pt modelId="{2193FD6A-69E1-4177-8BE7-05E3B51DD4FB}" type="sibTrans" cxnId="{B4260F0B-2DFB-47B3-9776-2793FDB41691}">
      <dgm:prSet/>
      <dgm:spPr/>
      <dgm:t>
        <a:bodyPr/>
        <a:lstStyle/>
        <a:p>
          <a:endParaRPr lang="ru-RU"/>
        </a:p>
      </dgm:t>
    </dgm:pt>
    <dgm:pt modelId="{6495F47F-C88A-4C47-92B3-95AC61CC4262}">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ЗАИНТЕРЕСОВАННОСТЬ СТОРОН В УЧАСТИИ В ДОГОВОРНЫХ ОТНОШЕНИЯХ</a:t>
          </a:r>
          <a:endParaRPr lang="ru-RU" sz="1600" b="0" dirty="0">
            <a:solidFill>
              <a:schemeClr val="tx1"/>
            </a:solidFill>
            <a:latin typeface="Arial" panose="020B0604020202020204" pitchFamily="34" charset="0"/>
            <a:cs typeface="Arial" panose="020B0604020202020204" pitchFamily="34" charset="0"/>
          </a:endParaRPr>
        </a:p>
      </dgm:t>
    </dgm:pt>
    <dgm:pt modelId="{7DF86E78-AA25-495F-BD7C-9AC79C3CEB22}" type="parTrans" cxnId="{878DDCBE-42C1-48BD-AAC5-E2119960B05F}">
      <dgm:prSet/>
      <dgm:spPr/>
      <dgm:t>
        <a:bodyPr/>
        <a:lstStyle/>
        <a:p>
          <a:endParaRPr lang="ru-RU"/>
        </a:p>
      </dgm:t>
    </dgm:pt>
    <dgm:pt modelId="{6AD71F2F-0B4B-4CA3-873D-EC94B381B1F8}" type="sibTrans" cxnId="{878DDCBE-42C1-48BD-AAC5-E2119960B05F}">
      <dgm:prSet/>
      <dgm:spPr/>
      <dgm:t>
        <a:bodyPr/>
        <a:lstStyle/>
        <a:p>
          <a:endParaRPr lang="ru-RU"/>
        </a:p>
      </dgm:t>
    </dgm:pt>
    <dgm:pt modelId="{BE1BD4D9-67DF-4458-8ACD-3B156564AD01}">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СОДЕЙСТВИЕ ГОСУДАРСТВА В УКРЕПЛЕНИИ И РАЗВИТИИ СОЦИАЛЬНОГО ПАРТНЕРСТВА НА  ДЕМОКРАТИЧЕСКОЙ ОСНОВЕ</a:t>
          </a:r>
          <a:endParaRPr lang="ru-RU" sz="1600" b="0" dirty="0">
            <a:solidFill>
              <a:schemeClr val="tx1"/>
            </a:solidFill>
            <a:latin typeface="Arial" panose="020B0604020202020204" pitchFamily="34" charset="0"/>
            <a:cs typeface="Arial" panose="020B0604020202020204" pitchFamily="34" charset="0"/>
          </a:endParaRPr>
        </a:p>
      </dgm:t>
    </dgm:pt>
    <dgm:pt modelId="{7C6CB048-1250-4572-A936-36AAC729500C}" type="parTrans" cxnId="{78625E87-37A4-413F-8B0C-1A9CDE29802A}">
      <dgm:prSet/>
      <dgm:spPr/>
      <dgm:t>
        <a:bodyPr/>
        <a:lstStyle/>
        <a:p>
          <a:endParaRPr lang="ru-RU"/>
        </a:p>
      </dgm:t>
    </dgm:pt>
    <dgm:pt modelId="{5FE58BC4-83E8-4937-A317-6DFC69A3D6F9}" type="sibTrans" cxnId="{78625E87-37A4-413F-8B0C-1A9CDE29802A}">
      <dgm:prSet/>
      <dgm:spPr/>
      <dgm:t>
        <a:bodyPr/>
        <a:lstStyle/>
        <a:p>
          <a:endParaRPr lang="ru-RU"/>
        </a:p>
      </dgm:t>
    </dgm:pt>
    <dgm:pt modelId="{861E83FF-0921-4545-8E8A-BDDD7299FC87}">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СОБЛЮДЕНИЕ СТОРОНАМИ И ИХ ПРЕДСТАВИТЕЛЯМИ ТРУДОВОГО ЗАКОНОДАТЕЛЬСТВА</a:t>
          </a:r>
          <a:endParaRPr lang="ru-RU" sz="1600" b="0" dirty="0">
            <a:solidFill>
              <a:schemeClr val="tx1"/>
            </a:solidFill>
            <a:latin typeface="Arial" panose="020B0604020202020204" pitchFamily="34" charset="0"/>
            <a:cs typeface="Arial" panose="020B0604020202020204" pitchFamily="34" charset="0"/>
          </a:endParaRPr>
        </a:p>
      </dgm:t>
    </dgm:pt>
    <dgm:pt modelId="{52265465-0635-4BCA-8AE1-B30D22498011}" type="parTrans" cxnId="{FE9670C5-1E91-4EDB-AEF0-8674BD85160C}">
      <dgm:prSet/>
      <dgm:spPr/>
      <dgm:t>
        <a:bodyPr/>
        <a:lstStyle/>
        <a:p>
          <a:endParaRPr lang="ru-RU"/>
        </a:p>
      </dgm:t>
    </dgm:pt>
    <dgm:pt modelId="{3C773806-221A-45A6-A5DC-DA66B6AB3089}" type="sibTrans" cxnId="{FE9670C5-1E91-4EDB-AEF0-8674BD85160C}">
      <dgm:prSet/>
      <dgm:spPr/>
      <dgm:t>
        <a:bodyPr/>
        <a:lstStyle/>
        <a:p>
          <a:endParaRPr lang="ru-RU"/>
        </a:p>
      </dgm:t>
    </dgm:pt>
    <dgm:pt modelId="{D72A27CC-FB67-4FB6-A967-DF1CDA4890D4}">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ПОЛНОМОЧНОСТЬ ПРЕДСТАВИТЕЛЕЙ СТОРОН</a:t>
          </a:r>
          <a:endParaRPr lang="ru-RU" sz="1600" b="0" dirty="0">
            <a:solidFill>
              <a:schemeClr val="tx1"/>
            </a:solidFill>
            <a:latin typeface="Arial" panose="020B0604020202020204" pitchFamily="34" charset="0"/>
            <a:cs typeface="Arial" panose="020B0604020202020204" pitchFamily="34" charset="0"/>
          </a:endParaRPr>
        </a:p>
      </dgm:t>
    </dgm:pt>
    <dgm:pt modelId="{9F6A9A1B-A5AB-47A5-823A-B9FF510841A1}" type="parTrans" cxnId="{7351B27A-4CE2-4D53-ABAD-3B48A8B752DE}">
      <dgm:prSet/>
      <dgm:spPr/>
      <dgm:t>
        <a:bodyPr/>
        <a:lstStyle/>
        <a:p>
          <a:endParaRPr lang="ru-RU"/>
        </a:p>
      </dgm:t>
    </dgm:pt>
    <dgm:pt modelId="{7FFFCF36-605B-43C1-A0BB-912C1FC2B2A4}" type="sibTrans" cxnId="{7351B27A-4CE2-4D53-ABAD-3B48A8B752DE}">
      <dgm:prSet/>
      <dgm:spPr/>
      <dgm:t>
        <a:bodyPr/>
        <a:lstStyle/>
        <a:p>
          <a:endParaRPr lang="ru-RU"/>
        </a:p>
      </dgm:t>
    </dgm:pt>
    <dgm:pt modelId="{30EC4A3C-37BB-4692-896C-D1989514FACB}">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СВОБОДА ВЫБОРА ПРИ ОБСУЖДЕНИИ ВОПРОСОВ, ВХОДЯЩИХ </a:t>
          </a:r>
        </a:p>
        <a:p>
          <a:pPr algn="l">
            <a:spcAft>
              <a:spcPts val="0"/>
            </a:spcAft>
          </a:pPr>
          <a:r>
            <a:rPr lang="ru-RU" sz="1600" b="0" dirty="0" smtClean="0">
              <a:solidFill>
                <a:schemeClr val="tx1"/>
              </a:solidFill>
              <a:latin typeface="Arial" panose="020B0604020202020204" pitchFamily="34" charset="0"/>
              <a:cs typeface="Arial" panose="020B0604020202020204" pitchFamily="34" charset="0"/>
            </a:rPr>
            <a:t>В СФЕРУ ТРУДА</a:t>
          </a:r>
          <a:endParaRPr lang="ru-RU" sz="1600" b="0" dirty="0">
            <a:solidFill>
              <a:schemeClr val="tx1"/>
            </a:solidFill>
            <a:latin typeface="Arial" panose="020B0604020202020204" pitchFamily="34" charset="0"/>
            <a:cs typeface="Arial" panose="020B0604020202020204" pitchFamily="34" charset="0"/>
          </a:endParaRPr>
        </a:p>
      </dgm:t>
    </dgm:pt>
    <dgm:pt modelId="{6150379F-2995-4EFF-B89C-066AD3C3ADEF}" type="parTrans" cxnId="{E986FADF-E2A3-44A3-A1F0-D95032FDF486}">
      <dgm:prSet/>
      <dgm:spPr/>
      <dgm:t>
        <a:bodyPr/>
        <a:lstStyle/>
        <a:p>
          <a:endParaRPr lang="ru-RU"/>
        </a:p>
      </dgm:t>
    </dgm:pt>
    <dgm:pt modelId="{A4710DF2-7E5E-4A65-B76E-AB1CC0A5C82A}" type="sibTrans" cxnId="{E986FADF-E2A3-44A3-A1F0-D95032FDF486}">
      <dgm:prSet/>
      <dgm:spPr/>
      <dgm:t>
        <a:bodyPr/>
        <a:lstStyle/>
        <a:p>
          <a:endParaRPr lang="ru-RU"/>
        </a:p>
      </dgm:t>
    </dgm:pt>
    <dgm:pt modelId="{A832EB5B-0D7A-47A0-A827-168B1C2E923E}">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ДОБРОВОЛЬНОСТЬ ПРИНЯТИЯ СТОРОНАМИ НА СЕБЯ ОБЯЗАТЕЛЬСТВ</a:t>
          </a:r>
          <a:endParaRPr lang="ru-RU" sz="1600" b="0" dirty="0">
            <a:solidFill>
              <a:schemeClr val="tx1"/>
            </a:solidFill>
            <a:latin typeface="Arial" panose="020B0604020202020204" pitchFamily="34" charset="0"/>
            <a:cs typeface="Arial" panose="020B0604020202020204" pitchFamily="34" charset="0"/>
          </a:endParaRPr>
        </a:p>
      </dgm:t>
    </dgm:pt>
    <dgm:pt modelId="{F2B4E3BA-27C0-49FF-80F9-8A2D5DDE32A7}" type="parTrans" cxnId="{A2858679-8033-4B3C-A60A-8690E5BC180C}">
      <dgm:prSet/>
      <dgm:spPr/>
      <dgm:t>
        <a:bodyPr/>
        <a:lstStyle/>
        <a:p>
          <a:endParaRPr lang="ru-RU"/>
        </a:p>
      </dgm:t>
    </dgm:pt>
    <dgm:pt modelId="{FACCEA53-D1C2-4127-BE96-6451C0A6FEA2}" type="sibTrans" cxnId="{A2858679-8033-4B3C-A60A-8690E5BC180C}">
      <dgm:prSet/>
      <dgm:spPr/>
      <dgm:t>
        <a:bodyPr/>
        <a:lstStyle/>
        <a:p>
          <a:endParaRPr lang="ru-RU"/>
        </a:p>
      </dgm:t>
    </dgm:pt>
    <dgm:pt modelId="{3B69C095-03D8-4A9A-BC89-900893A606B7}">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РЕАЛЬНОСТЬ ОБЯЗАТЕЛЬСТВ, ПРИНИМАЕМЫХ НА СЕБЯ СТОРОНАМИ</a:t>
          </a:r>
          <a:endParaRPr lang="ru-RU" sz="1600" b="0" dirty="0">
            <a:solidFill>
              <a:schemeClr val="tx1"/>
            </a:solidFill>
            <a:latin typeface="Arial" panose="020B0604020202020204" pitchFamily="34" charset="0"/>
            <a:cs typeface="Arial" panose="020B0604020202020204" pitchFamily="34" charset="0"/>
          </a:endParaRPr>
        </a:p>
      </dgm:t>
    </dgm:pt>
    <dgm:pt modelId="{47CAA0EF-0DFF-431E-B27D-F22B9E708AC1}" type="parTrans" cxnId="{73B96B56-0770-4FA3-819C-565DD3A28ED7}">
      <dgm:prSet/>
      <dgm:spPr/>
      <dgm:t>
        <a:bodyPr/>
        <a:lstStyle/>
        <a:p>
          <a:endParaRPr lang="ru-RU"/>
        </a:p>
      </dgm:t>
    </dgm:pt>
    <dgm:pt modelId="{6FEA19AB-B06B-4597-9A50-36A651D85882}" type="sibTrans" cxnId="{73B96B56-0770-4FA3-819C-565DD3A28ED7}">
      <dgm:prSet/>
      <dgm:spPr/>
      <dgm:t>
        <a:bodyPr/>
        <a:lstStyle/>
        <a:p>
          <a:endParaRPr lang="ru-RU"/>
        </a:p>
      </dgm:t>
    </dgm:pt>
    <dgm:pt modelId="{F87B7177-D741-4B1F-AC3B-F03079C2A7BD}">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ОБЯЗАТЕЛЬНОСТЬ ВЫПОЛНЕНИЯ КОЛЛЕКТИВНЫХ ДОГОВОРОВ, СОГЛАШЕНИЙ</a:t>
          </a:r>
          <a:endParaRPr lang="ru-RU" sz="1600" b="0" dirty="0">
            <a:solidFill>
              <a:schemeClr val="tx1"/>
            </a:solidFill>
            <a:latin typeface="Arial" panose="020B0604020202020204" pitchFamily="34" charset="0"/>
            <a:cs typeface="Arial" panose="020B0604020202020204" pitchFamily="34" charset="0"/>
          </a:endParaRPr>
        </a:p>
      </dgm:t>
    </dgm:pt>
    <dgm:pt modelId="{436F7D6B-3B69-4FBD-8023-1D5B94AF62D4}" type="parTrans" cxnId="{CB8FF689-47FE-4E7E-A9B0-2C937C9D4DA8}">
      <dgm:prSet/>
      <dgm:spPr/>
      <dgm:t>
        <a:bodyPr/>
        <a:lstStyle/>
        <a:p>
          <a:endParaRPr lang="ru-RU"/>
        </a:p>
      </dgm:t>
    </dgm:pt>
    <dgm:pt modelId="{D16503CE-42F7-4AEE-AF09-6D6F1AB9CF50}" type="sibTrans" cxnId="{CB8FF689-47FE-4E7E-A9B0-2C937C9D4DA8}">
      <dgm:prSet/>
      <dgm:spPr/>
      <dgm:t>
        <a:bodyPr/>
        <a:lstStyle/>
        <a:p>
          <a:endParaRPr lang="ru-RU"/>
        </a:p>
      </dgm:t>
    </dgm:pt>
    <dgm:pt modelId="{59F1748E-EF2C-4CF3-BF08-C218B4CE51BF}">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КОНТРОЛЬ ЗА ВЫПОЛНЕНИЕМ ПРИНЯТЫХ КОЛЛЕКТИВНЫХ ДОГОВОРОВ, СОГЛАШЕНИЙ</a:t>
          </a:r>
          <a:endParaRPr lang="ru-RU" sz="1600" b="0" dirty="0">
            <a:solidFill>
              <a:schemeClr val="tx1"/>
            </a:solidFill>
            <a:latin typeface="Arial" panose="020B0604020202020204" pitchFamily="34" charset="0"/>
            <a:cs typeface="Arial" panose="020B0604020202020204" pitchFamily="34" charset="0"/>
          </a:endParaRPr>
        </a:p>
      </dgm:t>
    </dgm:pt>
    <dgm:pt modelId="{350A94D4-BD65-4F79-9ECA-B72F802D52B5}" type="parTrans" cxnId="{B3F73DC8-FE30-443D-8F7D-EEFEFD821FA3}">
      <dgm:prSet/>
      <dgm:spPr/>
      <dgm:t>
        <a:bodyPr/>
        <a:lstStyle/>
        <a:p>
          <a:endParaRPr lang="ru-RU"/>
        </a:p>
      </dgm:t>
    </dgm:pt>
    <dgm:pt modelId="{82925041-4EF3-46DD-94D3-B71E221520E8}" type="sibTrans" cxnId="{B3F73DC8-FE30-443D-8F7D-EEFEFD821FA3}">
      <dgm:prSet/>
      <dgm:spPr/>
      <dgm:t>
        <a:bodyPr/>
        <a:lstStyle/>
        <a:p>
          <a:endParaRPr lang="ru-RU"/>
        </a:p>
      </dgm:t>
    </dgm:pt>
    <dgm:pt modelId="{054AD4F1-477B-4A07-9FAD-7E68D56B616F}">
      <dgm:prSet custT="1"/>
      <dgm:spPr>
        <a:solidFill>
          <a:schemeClr val="tx2">
            <a:lumMod val="20000"/>
            <a:lumOff val="80000"/>
          </a:schemeClr>
        </a:solidFill>
        <a:effectLst>
          <a:outerShdw blurRad="50800" dist="38100" dir="2700000" algn="tl" rotWithShape="0">
            <a:prstClr val="black">
              <a:alpha val="40000"/>
            </a:prstClr>
          </a:outerShdw>
        </a:effectLst>
      </dgm:spPr>
      <dgm:t>
        <a:bodyPr/>
        <a:lstStyle/>
        <a:p>
          <a:pPr algn="l">
            <a:spcAft>
              <a:spcPts val="0"/>
            </a:spcAft>
          </a:pPr>
          <a:r>
            <a:rPr lang="ru-RU" sz="1600" b="0" dirty="0" smtClean="0">
              <a:solidFill>
                <a:schemeClr val="tx1"/>
              </a:solidFill>
              <a:latin typeface="Arial" panose="020B0604020202020204" pitchFamily="34" charset="0"/>
              <a:cs typeface="Arial" panose="020B0604020202020204" pitchFamily="34" charset="0"/>
            </a:rPr>
            <a:t>  ОТВЕТСТВЕННОСТЬ СТОРОН, ИХ ПРЕДСТАВИТЕЛЕЙ ЗА НЕВЫПОЛНЕНИЕ ПО ИХ ВИНЕ КОЛЛЕКТИВНЫХ ДОГОВОРОВ, СОГЛАШЕНИЙ</a:t>
          </a:r>
          <a:endParaRPr lang="ru-RU" sz="1600" b="0" dirty="0">
            <a:solidFill>
              <a:schemeClr val="tx1"/>
            </a:solidFill>
            <a:latin typeface="Arial" panose="020B0604020202020204" pitchFamily="34" charset="0"/>
            <a:cs typeface="Arial" panose="020B0604020202020204" pitchFamily="34" charset="0"/>
          </a:endParaRPr>
        </a:p>
      </dgm:t>
    </dgm:pt>
    <dgm:pt modelId="{8E20FCEA-9886-4213-AF82-1924BB3A57C6}" type="parTrans" cxnId="{59EAE540-6AB4-4F88-B97E-0DEF425B96EA}">
      <dgm:prSet/>
      <dgm:spPr/>
      <dgm:t>
        <a:bodyPr/>
        <a:lstStyle/>
        <a:p>
          <a:endParaRPr lang="ru-RU"/>
        </a:p>
      </dgm:t>
    </dgm:pt>
    <dgm:pt modelId="{288D799B-2F88-4EF5-AC9F-D7A370969A14}" type="sibTrans" cxnId="{59EAE540-6AB4-4F88-B97E-0DEF425B96EA}">
      <dgm:prSet/>
      <dgm:spPr/>
      <dgm:t>
        <a:bodyPr/>
        <a:lstStyle/>
        <a:p>
          <a:endParaRPr lang="ru-RU"/>
        </a:p>
      </dgm:t>
    </dgm:pt>
    <dgm:pt modelId="{F0B53A22-EA97-47FD-8301-A04810E6B510}" type="pres">
      <dgm:prSet presAssocID="{C1A531AC-FB90-4106-9875-316FF727DF7F}" presName="linearFlow" presStyleCnt="0">
        <dgm:presLayoutVars>
          <dgm:dir/>
          <dgm:resizeHandles val="exact"/>
        </dgm:presLayoutVars>
      </dgm:prSet>
      <dgm:spPr/>
    </dgm:pt>
    <dgm:pt modelId="{E2E78168-53E1-4F41-81AC-A391044F8E34}" type="pres">
      <dgm:prSet presAssocID="{11D50E1B-627B-470E-BE0D-E7B83442F5B6}" presName="composite" presStyleCnt="0"/>
      <dgm:spPr/>
    </dgm:pt>
    <dgm:pt modelId="{B35DD23F-364A-46C9-964D-28B9DBCC8576}" type="pres">
      <dgm:prSet presAssocID="{11D50E1B-627B-470E-BE0D-E7B83442F5B6}" presName="imgShp" presStyleLbl="fgImgPlace1" presStyleIdx="0" presStyleCnt="11" custLinFactNeighborX="-83277" custLinFactNeighborY="-3514"/>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D24DD179-EC62-4D8B-B9AE-8A3236E58589}" type="pres">
      <dgm:prSet presAssocID="{11D50E1B-627B-470E-BE0D-E7B83442F5B6}" presName="txShp" presStyleLbl="node1" presStyleIdx="0" presStyleCnt="11" custScaleX="115816" custLinFactNeighborX="6446" custLinFactNeighborY="-82">
        <dgm:presLayoutVars>
          <dgm:bulletEnabled val="1"/>
        </dgm:presLayoutVars>
      </dgm:prSet>
      <dgm:spPr/>
      <dgm:t>
        <a:bodyPr/>
        <a:lstStyle/>
        <a:p>
          <a:endParaRPr lang="ru-RU"/>
        </a:p>
      </dgm:t>
    </dgm:pt>
    <dgm:pt modelId="{50912B7C-5256-4E8C-9041-2CA987C0ECFE}" type="pres">
      <dgm:prSet presAssocID="{2193FD6A-69E1-4177-8BE7-05E3B51DD4FB}" presName="spacing" presStyleCnt="0"/>
      <dgm:spPr/>
    </dgm:pt>
    <dgm:pt modelId="{A7286F44-3F4D-41A1-A3E3-33F1BD8ACCBA}" type="pres">
      <dgm:prSet presAssocID="{6495F47F-C88A-4C47-92B3-95AC61CC4262}" presName="composite" presStyleCnt="0"/>
      <dgm:spPr/>
    </dgm:pt>
    <dgm:pt modelId="{C955877D-FF39-4B59-9224-56643DB00D3A}" type="pres">
      <dgm:prSet presAssocID="{6495F47F-C88A-4C47-92B3-95AC61CC4262}" presName="imgShp" presStyleLbl="fgImgPlace1" presStyleIdx="1" presStyleCnt="11" custScaleY="96049" custLinFactNeighborX="-83277" custLinFactNeighborY="7287"/>
      <dgm:spPr>
        <a:blipFill>
          <a:blip xmlns:r="http://schemas.openxmlformats.org/officeDocument/2006/relationships" r:embed="rId1">
            <a:extLst>
              <a:ext uri="{28A0092B-C50C-407E-A947-70E740481C1C}">
                <a14:useLocalDpi xmlns:a14="http://schemas.microsoft.com/office/drawing/2010/main" val="0"/>
              </a:ext>
            </a:extLst>
          </a:blip>
          <a:srcRect/>
          <a:stretch>
            <a:fillRect t="-2000" b="-2000"/>
          </a:stretch>
        </a:blipFill>
      </dgm:spPr>
      <dgm:t>
        <a:bodyPr/>
        <a:lstStyle/>
        <a:p>
          <a:endParaRPr lang="ru-RU"/>
        </a:p>
      </dgm:t>
    </dgm:pt>
    <dgm:pt modelId="{632C5814-85B2-4853-83B1-6752C15A6A75}" type="pres">
      <dgm:prSet presAssocID="{6495F47F-C88A-4C47-92B3-95AC61CC4262}" presName="txShp" presStyleLbl="node1" presStyleIdx="1" presStyleCnt="11" custScaleX="115203" custLinFactNeighborX="6446" custLinFactNeighborY="-82">
        <dgm:presLayoutVars>
          <dgm:bulletEnabled val="1"/>
        </dgm:presLayoutVars>
      </dgm:prSet>
      <dgm:spPr/>
      <dgm:t>
        <a:bodyPr/>
        <a:lstStyle/>
        <a:p>
          <a:endParaRPr lang="ru-RU"/>
        </a:p>
      </dgm:t>
    </dgm:pt>
    <dgm:pt modelId="{CDDCC97B-3261-470E-8C5C-258729F9073C}" type="pres">
      <dgm:prSet presAssocID="{6AD71F2F-0B4B-4CA3-873D-EC94B381B1F8}" presName="spacing" presStyleCnt="0"/>
      <dgm:spPr/>
    </dgm:pt>
    <dgm:pt modelId="{E5C5FE62-8A9E-4377-9599-C605693B46A3}" type="pres">
      <dgm:prSet presAssocID="{BE1BD4D9-67DF-4458-8ACD-3B156564AD01}" presName="composite" presStyleCnt="0"/>
      <dgm:spPr/>
    </dgm:pt>
    <dgm:pt modelId="{3CDB367D-9D31-4EBE-9993-E1E11EB3D995}" type="pres">
      <dgm:prSet presAssocID="{BE1BD4D9-67DF-4458-8ACD-3B156564AD01}" presName="imgShp" presStyleLbl="fgImgPlace1" presStyleIdx="2" presStyleCnt="11" custLinFactNeighborX="-83277" custLinFactNeighborY="7479"/>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B4F2B1C0-05A5-477A-9311-65CFF50B67B8}" type="pres">
      <dgm:prSet presAssocID="{BE1BD4D9-67DF-4458-8ACD-3B156564AD01}" presName="txShp" presStyleLbl="node1" presStyleIdx="2" presStyleCnt="11" custScaleX="115203" custLinFactNeighborX="6446" custLinFactNeighborY="-82">
        <dgm:presLayoutVars>
          <dgm:bulletEnabled val="1"/>
        </dgm:presLayoutVars>
      </dgm:prSet>
      <dgm:spPr/>
      <dgm:t>
        <a:bodyPr/>
        <a:lstStyle/>
        <a:p>
          <a:endParaRPr lang="ru-RU"/>
        </a:p>
      </dgm:t>
    </dgm:pt>
    <dgm:pt modelId="{653D03C9-693F-4B9A-83DC-261C8F712666}" type="pres">
      <dgm:prSet presAssocID="{5FE58BC4-83E8-4937-A317-6DFC69A3D6F9}" presName="spacing" presStyleCnt="0"/>
      <dgm:spPr/>
    </dgm:pt>
    <dgm:pt modelId="{DECF9118-23FC-4BEB-9205-319686DD3AF4}" type="pres">
      <dgm:prSet presAssocID="{861E83FF-0921-4545-8E8A-BDDD7299FC87}" presName="composite" presStyleCnt="0"/>
      <dgm:spPr/>
    </dgm:pt>
    <dgm:pt modelId="{B3DFB357-2885-403A-8924-8B235826BA3A}" type="pres">
      <dgm:prSet presAssocID="{861E83FF-0921-4545-8E8A-BDDD7299FC87}" presName="imgShp" presStyleLbl="fgImgPlace1" presStyleIdx="3" presStyleCnt="11" custLinFactNeighborX="-83277" custLinFactNeighborY="5695"/>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1548C985-B4FA-4AAE-8AD3-825162121310}" type="pres">
      <dgm:prSet presAssocID="{861E83FF-0921-4545-8E8A-BDDD7299FC87}" presName="txShp" presStyleLbl="node1" presStyleIdx="3" presStyleCnt="11" custScaleX="115203" custLinFactNeighborX="6446" custLinFactNeighborY="-82">
        <dgm:presLayoutVars>
          <dgm:bulletEnabled val="1"/>
        </dgm:presLayoutVars>
      </dgm:prSet>
      <dgm:spPr/>
      <dgm:t>
        <a:bodyPr/>
        <a:lstStyle/>
        <a:p>
          <a:endParaRPr lang="ru-RU"/>
        </a:p>
      </dgm:t>
    </dgm:pt>
    <dgm:pt modelId="{5A7B3FF5-698D-4C85-844A-17217499FE1C}" type="pres">
      <dgm:prSet presAssocID="{3C773806-221A-45A6-A5DC-DA66B6AB3089}" presName="spacing" presStyleCnt="0"/>
      <dgm:spPr/>
    </dgm:pt>
    <dgm:pt modelId="{346D00BF-5C9F-43AB-A3CB-5CA608BC7AA2}" type="pres">
      <dgm:prSet presAssocID="{D72A27CC-FB67-4FB6-A967-DF1CDA4890D4}" presName="composite" presStyleCnt="0"/>
      <dgm:spPr/>
    </dgm:pt>
    <dgm:pt modelId="{784B5641-2E8D-46B3-A52D-A13D16BC2123}" type="pres">
      <dgm:prSet presAssocID="{D72A27CC-FB67-4FB6-A967-DF1CDA4890D4}" presName="imgShp" presStyleLbl="fgImgPlace1" presStyleIdx="4" presStyleCnt="11" custLinFactNeighborX="-83277" custLinFactNeighborY="3912"/>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BFE6DFF3-BC33-4535-AD2B-2CE204DBDBB6}" type="pres">
      <dgm:prSet presAssocID="{D72A27CC-FB67-4FB6-A967-DF1CDA4890D4}" presName="txShp" presStyleLbl="node1" presStyleIdx="4" presStyleCnt="11" custScaleX="115203" custLinFactNeighborX="6446" custLinFactNeighborY="-82">
        <dgm:presLayoutVars>
          <dgm:bulletEnabled val="1"/>
        </dgm:presLayoutVars>
      </dgm:prSet>
      <dgm:spPr/>
      <dgm:t>
        <a:bodyPr/>
        <a:lstStyle/>
        <a:p>
          <a:endParaRPr lang="ru-RU"/>
        </a:p>
      </dgm:t>
    </dgm:pt>
    <dgm:pt modelId="{348FF88E-E9BB-4F0C-9144-A91668672851}" type="pres">
      <dgm:prSet presAssocID="{7FFFCF36-605B-43C1-A0BB-912C1FC2B2A4}" presName="spacing" presStyleCnt="0"/>
      <dgm:spPr/>
    </dgm:pt>
    <dgm:pt modelId="{46E50BAC-4B73-4651-AAD2-E1FAE5A185C2}" type="pres">
      <dgm:prSet presAssocID="{30EC4A3C-37BB-4692-896C-D1989514FACB}" presName="composite" presStyleCnt="0"/>
      <dgm:spPr/>
    </dgm:pt>
    <dgm:pt modelId="{74A590A7-DF8B-4A83-AB50-9B654067C184}" type="pres">
      <dgm:prSet presAssocID="{30EC4A3C-37BB-4692-896C-D1989514FACB}" presName="imgShp" presStyleLbl="fgImgPlace1" presStyleIdx="5" presStyleCnt="11" custLinFactNeighborX="-83277" custLinFactNeighborY="2129"/>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2A7F9327-0E6D-450D-895F-AA233BE2D0BE}" type="pres">
      <dgm:prSet presAssocID="{30EC4A3C-37BB-4692-896C-D1989514FACB}" presName="txShp" presStyleLbl="node1" presStyleIdx="5" presStyleCnt="11" custScaleX="115203" custLinFactNeighborX="6446" custLinFactNeighborY="-82">
        <dgm:presLayoutVars>
          <dgm:bulletEnabled val="1"/>
        </dgm:presLayoutVars>
      </dgm:prSet>
      <dgm:spPr/>
      <dgm:t>
        <a:bodyPr/>
        <a:lstStyle/>
        <a:p>
          <a:endParaRPr lang="ru-RU"/>
        </a:p>
      </dgm:t>
    </dgm:pt>
    <dgm:pt modelId="{12FBA5C2-3516-4F20-91FC-C73EBCAB8CAB}" type="pres">
      <dgm:prSet presAssocID="{A4710DF2-7E5E-4A65-B76E-AB1CC0A5C82A}" presName="spacing" presStyleCnt="0"/>
      <dgm:spPr/>
    </dgm:pt>
    <dgm:pt modelId="{F87971B2-F10A-47F5-AB88-977E02D33BDC}" type="pres">
      <dgm:prSet presAssocID="{A832EB5B-0D7A-47A0-A827-168B1C2E923E}" presName="composite" presStyleCnt="0"/>
      <dgm:spPr/>
    </dgm:pt>
    <dgm:pt modelId="{DA26F381-F0CC-4A08-BD20-884CB9B4C859}" type="pres">
      <dgm:prSet presAssocID="{A832EB5B-0D7A-47A0-A827-168B1C2E923E}" presName="imgShp" presStyleLbl="fgImgPlace1" presStyleIdx="6" presStyleCnt="11" custLinFactNeighborX="-83277" custLinFactNeighborY="345"/>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CEC21C31-DD8A-4969-A46D-61485B380847}" type="pres">
      <dgm:prSet presAssocID="{A832EB5B-0D7A-47A0-A827-168B1C2E923E}" presName="txShp" presStyleLbl="node1" presStyleIdx="6" presStyleCnt="11" custScaleX="115203" custLinFactNeighborX="6446" custLinFactNeighborY="-82">
        <dgm:presLayoutVars>
          <dgm:bulletEnabled val="1"/>
        </dgm:presLayoutVars>
      </dgm:prSet>
      <dgm:spPr/>
      <dgm:t>
        <a:bodyPr/>
        <a:lstStyle/>
        <a:p>
          <a:endParaRPr lang="ru-RU"/>
        </a:p>
      </dgm:t>
    </dgm:pt>
    <dgm:pt modelId="{7408A40F-38C0-4FA9-AF69-990725B9E036}" type="pres">
      <dgm:prSet presAssocID="{FACCEA53-D1C2-4127-BE96-6451C0A6FEA2}" presName="spacing" presStyleCnt="0"/>
      <dgm:spPr/>
    </dgm:pt>
    <dgm:pt modelId="{F342B290-1981-4E2C-8420-6CE15563603E}" type="pres">
      <dgm:prSet presAssocID="{3B69C095-03D8-4A9A-BC89-900893A606B7}" presName="composite" presStyleCnt="0"/>
      <dgm:spPr/>
    </dgm:pt>
    <dgm:pt modelId="{F9C9EAE8-EAB2-4605-AA46-823FF4EDC827}" type="pres">
      <dgm:prSet presAssocID="{3B69C095-03D8-4A9A-BC89-900893A606B7}" presName="imgShp" presStyleLbl="fgImgPlace1" presStyleIdx="7" presStyleCnt="11" custLinFactNeighborX="-83277" custLinFactNeighborY="-1438"/>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CF54DDC1-40BC-405F-9F5A-621BF9BA8F31}" type="pres">
      <dgm:prSet presAssocID="{3B69C095-03D8-4A9A-BC89-900893A606B7}" presName="txShp" presStyleLbl="node1" presStyleIdx="7" presStyleCnt="11" custScaleX="115203" custLinFactNeighborX="6446" custLinFactNeighborY="-82">
        <dgm:presLayoutVars>
          <dgm:bulletEnabled val="1"/>
        </dgm:presLayoutVars>
      </dgm:prSet>
      <dgm:spPr/>
      <dgm:t>
        <a:bodyPr/>
        <a:lstStyle/>
        <a:p>
          <a:endParaRPr lang="ru-RU"/>
        </a:p>
      </dgm:t>
    </dgm:pt>
    <dgm:pt modelId="{55E248E1-EBB2-497A-9DFB-445B1E0B671C}" type="pres">
      <dgm:prSet presAssocID="{6FEA19AB-B06B-4597-9A50-36A651D85882}" presName="spacing" presStyleCnt="0"/>
      <dgm:spPr/>
    </dgm:pt>
    <dgm:pt modelId="{7D3CD1C9-4388-43AE-A2DB-2AAA24A41128}" type="pres">
      <dgm:prSet presAssocID="{F87B7177-D741-4B1F-AC3B-F03079C2A7BD}" presName="composite" presStyleCnt="0"/>
      <dgm:spPr/>
    </dgm:pt>
    <dgm:pt modelId="{50B601CF-7969-47E3-8661-D7455D82DC19}" type="pres">
      <dgm:prSet presAssocID="{F87B7177-D741-4B1F-AC3B-F03079C2A7BD}" presName="imgShp" presStyleLbl="fgImgPlace1" presStyleIdx="8" presStyleCnt="11" custLinFactNeighborX="-83277" custLinFactNeighborY="1434"/>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7139D27A-C9FE-4D2B-A712-1C0415D26B1D}" type="pres">
      <dgm:prSet presAssocID="{F87B7177-D741-4B1F-AC3B-F03079C2A7BD}" presName="txShp" presStyleLbl="node1" presStyleIdx="8" presStyleCnt="11" custScaleX="115203" custLinFactNeighborX="6446" custLinFactNeighborY="-82">
        <dgm:presLayoutVars>
          <dgm:bulletEnabled val="1"/>
        </dgm:presLayoutVars>
      </dgm:prSet>
      <dgm:spPr/>
      <dgm:t>
        <a:bodyPr/>
        <a:lstStyle/>
        <a:p>
          <a:endParaRPr lang="ru-RU"/>
        </a:p>
      </dgm:t>
    </dgm:pt>
    <dgm:pt modelId="{DC967590-675A-4232-8958-2E8276D4BAF4}" type="pres">
      <dgm:prSet presAssocID="{D16503CE-42F7-4AEE-AF09-6D6F1AB9CF50}" presName="spacing" presStyleCnt="0"/>
      <dgm:spPr/>
    </dgm:pt>
    <dgm:pt modelId="{1DE97D6D-93E1-4BA5-9D68-087810592062}" type="pres">
      <dgm:prSet presAssocID="{59F1748E-EF2C-4CF3-BF08-C218B4CE51BF}" presName="composite" presStyleCnt="0"/>
      <dgm:spPr/>
    </dgm:pt>
    <dgm:pt modelId="{376B6DAC-B780-49C0-9C3A-16B773363D43}" type="pres">
      <dgm:prSet presAssocID="{59F1748E-EF2C-4CF3-BF08-C218B4CE51BF}" presName="imgShp" presStyleLbl="fgImgPlace1" presStyleIdx="9" presStyleCnt="11" custLinFactNeighborX="-83277" custLinFactNeighborY="-5005"/>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E477E026-FF0E-4DC2-8427-88BBAEAAE1CA}" type="pres">
      <dgm:prSet presAssocID="{59F1748E-EF2C-4CF3-BF08-C218B4CE51BF}" presName="txShp" presStyleLbl="node1" presStyleIdx="9" presStyleCnt="11" custScaleX="115203" custLinFactNeighborX="6446" custLinFactNeighborY="-82">
        <dgm:presLayoutVars>
          <dgm:bulletEnabled val="1"/>
        </dgm:presLayoutVars>
      </dgm:prSet>
      <dgm:spPr/>
      <dgm:t>
        <a:bodyPr/>
        <a:lstStyle/>
        <a:p>
          <a:endParaRPr lang="ru-RU"/>
        </a:p>
      </dgm:t>
    </dgm:pt>
    <dgm:pt modelId="{22E7E0DA-1998-44CC-AE3D-6125CC8B8722}" type="pres">
      <dgm:prSet presAssocID="{82925041-4EF3-46DD-94D3-B71E221520E8}" presName="spacing" presStyleCnt="0"/>
      <dgm:spPr/>
    </dgm:pt>
    <dgm:pt modelId="{7A925EAA-0FB4-47A6-AF38-A9D2421AB9DC}" type="pres">
      <dgm:prSet presAssocID="{054AD4F1-477B-4A07-9FAD-7E68D56B616F}" presName="composite" presStyleCnt="0"/>
      <dgm:spPr/>
    </dgm:pt>
    <dgm:pt modelId="{A86283B4-06E2-4853-90D4-949CAF77F3B8}" type="pres">
      <dgm:prSet presAssocID="{054AD4F1-477B-4A07-9FAD-7E68D56B616F}" presName="imgShp" presStyleLbl="fgImgPlace1" presStyleIdx="10" presStyleCnt="11" custLinFactNeighborX="-83277" custLinFactNeighborY="182"/>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4570BC05-0E98-4751-8520-303853DAD367}" type="pres">
      <dgm:prSet presAssocID="{054AD4F1-477B-4A07-9FAD-7E68D56B616F}" presName="txShp" presStyleLbl="node1" presStyleIdx="10" presStyleCnt="11" custScaleX="115203" custLinFactNeighborX="6446" custLinFactNeighborY="-82">
        <dgm:presLayoutVars>
          <dgm:bulletEnabled val="1"/>
        </dgm:presLayoutVars>
      </dgm:prSet>
      <dgm:spPr/>
      <dgm:t>
        <a:bodyPr/>
        <a:lstStyle/>
        <a:p>
          <a:endParaRPr lang="ru-RU"/>
        </a:p>
      </dgm:t>
    </dgm:pt>
  </dgm:ptLst>
  <dgm:cxnLst>
    <dgm:cxn modelId="{73B96B56-0770-4FA3-819C-565DD3A28ED7}" srcId="{C1A531AC-FB90-4106-9875-316FF727DF7F}" destId="{3B69C095-03D8-4A9A-BC89-900893A606B7}" srcOrd="7" destOrd="0" parTransId="{47CAA0EF-0DFF-431E-B27D-F22B9E708AC1}" sibTransId="{6FEA19AB-B06B-4597-9A50-36A651D85882}"/>
    <dgm:cxn modelId="{6A003D37-46E6-41BF-81A1-D5BBF60119E7}" type="presOf" srcId="{30EC4A3C-37BB-4692-896C-D1989514FACB}" destId="{2A7F9327-0E6D-450D-895F-AA233BE2D0BE}" srcOrd="0" destOrd="0" presId="urn:microsoft.com/office/officeart/2005/8/layout/vList3"/>
    <dgm:cxn modelId="{78625E87-37A4-413F-8B0C-1A9CDE29802A}" srcId="{C1A531AC-FB90-4106-9875-316FF727DF7F}" destId="{BE1BD4D9-67DF-4458-8ACD-3B156564AD01}" srcOrd="2" destOrd="0" parTransId="{7C6CB048-1250-4572-A936-36AAC729500C}" sibTransId="{5FE58BC4-83E8-4937-A317-6DFC69A3D6F9}"/>
    <dgm:cxn modelId="{FE9670C5-1E91-4EDB-AEF0-8674BD85160C}" srcId="{C1A531AC-FB90-4106-9875-316FF727DF7F}" destId="{861E83FF-0921-4545-8E8A-BDDD7299FC87}" srcOrd="3" destOrd="0" parTransId="{52265465-0635-4BCA-8AE1-B30D22498011}" sibTransId="{3C773806-221A-45A6-A5DC-DA66B6AB3089}"/>
    <dgm:cxn modelId="{E986FADF-E2A3-44A3-A1F0-D95032FDF486}" srcId="{C1A531AC-FB90-4106-9875-316FF727DF7F}" destId="{30EC4A3C-37BB-4692-896C-D1989514FACB}" srcOrd="5" destOrd="0" parTransId="{6150379F-2995-4EFF-B89C-066AD3C3ADEF}" sibTransId="{A4710DF2-7E5E-4A65-B76E-AB1CC0A5C82A}"/>
    <dgm:cxn modelId="{878DDCBE-42C1-48BD-AAC5-E2119960B05F}" srcId="{C1A531AC-FB90-4106-9875-316FF727DF7F}" destId="{6495F47F-C88A-4C47-92B3-95AC61CC4262}" srcOrd="1" destOrd="0" parTransId="{7DF86E78-AA25-495F-BD7C-9AC79C3CEB22}" sibTransId="{6AD71F2F-0B4B-4CA3-873D-EC94B381B1F8}"/>
    <dgm:cxn modelId="{D6B4508A-C54B-4501-BE87-811FF09B1C72}" type="presOf" srcId="{A832EB5B-0D7A-47A0-A827-168B1C2E923E}" destId="{CEC21C31-DD8A-4969-A46D-61485B380847}" srcOrd="0" destOrd="0" presId="urn:microsoft.com/office/officeart/2005/8/layout/vList3"/>
    <dgm:cxn modelId="{951EECB7-C484-4738-ADD9-D1D6131148E3}" type="presOf" srcId="{6495F47F-C88A-4C47-92B3-95AC61CC4262}" destId="{632C5814-85B2-4853-83B1-6752C15A6A75}" srcOrd="0" destOrd="0" presId="urn:microsoft.com/office/officeart/2005/8/layout/vList3"/>
    <dgm:cxn modelId="{0DD1EA9E-B92E-4F86-8E85-8950BD23D126}" type="presOf" srcId="{054AD4F1-477B-4A07-9FAD-7E68D56B616F}" destId="{4570BC05-0E98-4751-8520-303853DAD367}" srcOrd="0" destOrd="0" presId="urn:microsoft.com/office/officeart/2005/8/layout/vList3"/>
    <dgm:cxn modelId="{B3F73DC8-FE30-443D-8F7D-EEFEFD821FA3}" srcId="{C1A531AC-FB90-4106-9875-316FF727DF7F}" destId="{59F1748E-EF2C-4CF3-BF08-C218B4CE51BF}" srcOrd="9" destOrd="0" parTransId="{350A94D4-BD65-4F79-9ECA-B72F802D52B5}" sibTransId="{82925041-4EF3-46DD-94D3-B71E221520E8}"/>
    <dgm:cxn modelId="{B4260F0B-2DFB-47B3-9776-2793FDB41691}" srcId="{C1A531AC-FB90-4106-9875-316FF727DF7F}" destId="{11D50E1B-627B-470E-BE0D-E7B83442F5B6}" srcOrd="0" destOrd="0" parTransId="{E1425E80-4387-4EAB-82E1-F53C390AF169}" sibTransId="{2193FD6A-69E1-4177-8BE7-05E3B51DD4FB}"/>
    <dgm:cxn modelId="{7351B27A-4CE2-4D53-ABAD-3B48A8B752DE}" srcId="{C1A531AC-FB90-4106-9875-316FF727DF7F}" destId="{D72A27CC-FB67-4FB6-A967-DF1CDA4890D4}" srcOrd="4" destOrd="0" parTransId="{9F6A9A1B-A5AB-47A5-823A-B9FF510841A1}" sibTransId="{7FFFCF36-605B-43C1-A0BB-912C1FC2B2A4}"/>
    <dgm:cxn modelId="{1D1E0FF9-9DA7-48E7-A89F-71E195A0E2F2}" type="presOf" srcId="{861E83FF-0921-4545-8E8A-BDDD7299FC87}" destId="{1548C985-B4FA-4AAE-8AD3-825162121310}" srcOrd="0" destOrd="0" presId="urn:microsoft.com/office/officeart/2005/8/layout/vList3"/>
    <dgm:cxn modelId="{27ACAA29-EF9B-4D1D-85A7-B530B2B5DE6A}" type="presOf" srcId="{C1A531AC-FB90-4106-9875-316FF727DF7F}" destId="{F0B53A22-EA97-47FD-8301-A04810E6B510}" srcOrd="0" destOrd="0" presId="urn:microsoft.com/office/officeart/2005/8/layout/vList3"/>
    <dgm:cxn modelId="{59EAE540-6AB4-4F88-B97E-0DEF425B96EA}" srcId="{C1A531AC-FB90-4106-9875-316FF727DF7F}" destId="{054AD4F1-477B-4A07-9FAD-7E68D56B616F}" srcOrd="10" destOrd="0" parTransId="{8E20FCEA-9886-4213-AF82-1924BB3A57C6}" sibTransId="{288D799B-2F88-4EF5-AC9F-D7A370969A14}"/>
    <dgm:cxn modelId="{CB8FF689-47FE-4E7E-A9B0-2C937C9D4DA8}" srcId="{C1A531AC-FB90-4106-9875-316FF727DF7F}" destId="{F87B7177-D741-4B1F-AC3B-F03079C2A7BD}" srcOrd="8" destOrd="0" parTransId="{436F7D6B-3B69-4FBD-8023-1D5B94AF62D4}" sibTransId="{D16503CE-42F7-4AEE-AF09-6D6F1AB9CF50}"/>
    <dgm:cxn modelId="{A50B4E71-65DA-405C-8631-A6477EF7ECE0}" type="presOf" srcId="{BE1BD4D9-67DF-4458-8ACD-3B156564AD01}" destId="{B4F2B1C0-05A5-477A-9311-65CFF50B67B8}" srcOrd="0" destOrd="0" presId="urn:microsoft.com/office/officeart/2005/8/layout/vList3"/>
    <dgm:cxn modelId="{FF0D79EC-EEFC-47E9-92A0-1E8FD7C5D29F}" type="presOf" srcId="{11D50E1B-627B-470E-BE0D-E7B83442F5B6}" destId="{D24DD179-EC62-4D8B-B9AE-8A3236E58589}" srcOrd="0" destOrd="0" presId="urn:microsoft.com/office/officeart/2005/8/layout/vList3"/>
    <dgm:cxn modelId="{C848747E-51B4-4FB9-A6B0-1565EE047A1E}" type="presOf" srcId="{3B69C095-03D8-4A9A-BC89-900893A606B7}" destId="{CF54DDC1-40BC-405F-9F5A-621BF9BA8F31}" srcOrd="0" destOrd="0" presId="urn:microsoft.com/office/officeart/2005/8/layout/vList3"/>
    <dgm:cxn modelId="{8E4635B9-FE08-4687-BF5B-248021CDA247}" type="presOf" srcId="{F87B7177-D741-4B1F-AC3B-F03079C2A7BD}" destId="{7139D27A-C9FE-4D2B-A712-1C0415D26B1D}" srcOrd="0" destOrd="0" presId="urn:microsoft.com/office/officeart/2005/8/layout/vList3"/>
    <dgm:cxn modelId="{45BD979C-E2E4-462D-B906-77BE28971D91}" type="presOf" srcId="{59F1748E-EF2C-4CF3-BF08-C218B4CE51BF}" destId="{E477E026-FF0E-4DC2-8427-88BBAEAAE1CA}" srcOrd="0" destOrd="0" presId="urn:microsoft.com/office/officeart/2005/8/layout/vList3"/>
    <dgm:cxn modelId="{A2858679-8033-4B3C-A60A-8690E5BC180C}" srcId="{C1A531AC-FB90-4106-9875-316FF727DF7F}" destId="{A832EB5B-0D7A-47A0-A827-168B1C2E923E}" srcOrd="6" destOrd="0" parTransId="{F2B4E3BA-27C0-49FF-80F9-8A2D5DDE32A7}" sibTransId="{FACCEA53-D1C2-4127-BE96-6451C0A6FEA2}"/>
    <dgm:cxn modelId="{FF83BB72-FF11-4C60-BBB2-5CD6F7CBBE89}" type="presOf" srcId="{D72A27CC-FB67-4FB6-A967-DF1CDA4890D4}" destId="{BFE6DFF3-BC33-4535-AD2B-2CE204DBDBB6}" srcOrd="0" destOrd="0" presId="urn:microsoft.com/office/officeart/2005/8/layout/vList3"/>
    <dgm:cxn modelId="{429AE85C-BDD2-4719-9478-CF23A0CED087}" type="presParOf" srcId="{F0B53A22-EA97-47FD-8301-A04810E6B510}" destId="{E2E78168-53E1-4F41-81AC-A391044F8E34}" srcOrd="0" destOrd="0" presId="urn:microsoft.com/office/officeart/2005/8/layout/vList3"/>
    <dgm:cxn modelId="{228DE1A9-E5B6-4EE7-84CE-760C7BC0A7B0}" type="presParOf" srcId="{E2E78168-53E1-4F41-81AC-A391044F8E34}" destId="{B35DD23F-364A-46C9-964D-28B9DBCC8576}" srcOrd="0" destOrd="0" presId="urn:microsoft.com/office/officeart/2005/8/layout/vList3"/>
    <dgm:cxn modelId="{6696A50E-BFDA-4BD6-BC21-D6D66C1CD3F7}" type="presParOf" srcId="{E2E78168-53E1-4F41-81AC-A391044F8E34}" destId="{D24DD179-EC62-4D8B-B9AE-8A3236E58589}" srcOrd="1" destOrd="0" presId="urn:microsoft.com/office/officeart/2005/8/layout/vList3"/>
    <dgm:cxn modelId="{A7031DEC-40DE-4151-9C10-7FFBE36D6736}" type="presParOf" srcId="{F0B53A22-EA97-47FD-8301-A04810E6B510}" destId="{50912B7C-5256-4E8C-9041-2CA987C0ECFE}" srcOrd="1" destOrd="0" presId="urn:microsoft.com/office/officeart/2005/8/layout/vList3"/>
    <dgm:cxn modelId="{794A6E1B-1F9C-4AFF-955F-721939895FB4}" type="presParOf" srcId="{F0B53A22-EA97-47FD-8301-A04810E6B510}" destId="{A7286F44-3F4D-41A1-A3E3-33F1BD8ACCBA}" srcOrd="2" destOrd="0" presId="urn:microsoft.com/office/officeart/2005/8/layout/vList3"/>
    <dgm:cxn modelId="{4022444C-F09E-4D89-9B36-0E43C3E7C691}" type="presParOf" srcId="{A7286F44-3F4D-41A1-A3E3-33F1BD8ACCBA}" destId="{C955877D-FF39-4B59-9224-56643DB00D3A}" srcOrd="0" destOrd="0" presId="urn:microsoft.com/office/officeart/2005/8/layout/vList3"/>
    <dgm:cxn modelId="{4AC8DBDE-C2B6-4DCD-8288-A92945009E33}" type="presParOf" srcId="{A7286F44-3F4D-41A1-A3E3-33F1BD8ACCBA}" destId="{632C5814-85B2-4853-83B1-6752C15A6A75}" srcOrd="1" destOrd="0" presId="urn:microsoft.com/office/officeart/2005/8/layout/vList3"/>
    <dgm:cxn modelId="{00EBB39B-CB46-4DFA-A918-6F6AC39F1027}" type="presParOf" srcId="{F0B53A22-EA97-47FD-8301-A04810E6B510}" destId="{CDDCC97B-3261-470E-8C5C-258729F9073C}" srcOrd="3" destOrd="0" presId="urn:microsoft.com/office/officeart/2005/8/layout/vList3"/>
    <dgm:cxn modelId="{DC6C394E-DBA7-45F6-80CB-79148829C61F}" type="presParOf" srcId="{F0B53A22-EA97-47FD-8301-A04810E6B510}" destId="{E5C5FE62-8A9E-4377-9599-C605693B46A3}" srcOrd="4" destOrd="0" presId="urn:microsoft.com/office/officeart/2005/8/layout/vList3"/>
    <dgm:cxn modelId="{5CAD53DD-E4E0-404E-9D9A-A696AE63560A}" type="presParOf" srcId="{E5C5FE62-8A9E-4377-9599-C605693B46A3}" destId="{3CDB367D-9D31-4EBE-9993-E1E11EB3D995}" srcOrd="0" destOrd="0" presId="urn:microsoft.com/office/officeart/2005/8/layout/vList3"/>
    <dgm:cxn modelId="{7A529BF5-7610-4E31-B862-73EDAE58A02C}" type="presParOf" srcId="{E5C5FE62-8A9E-4377-9599-C605693B46A3}" destId="{B4F2B1C0-05A5-477A-9311-65CFF50B67B8}" srcOrd="1" destOrd="0" presId="urn:microsoft.com/office/officeart/2005/8/layout/vList3"/>
    <dgm:cxn modelId="{46CCE7C8-AB1D-435E-8702-A68132ABDD18}" type="presParOf" srcId="{F0B53A22-EA97-47FD-8301-A04810E6B510}" destId="{653D03C9-693F-4B9A-83DC-261C8F712666}" srcOrd="5" destOrd="0" presId="urn:microsoft.com/office/officeart/2005/8/layout/vList3"/>
    <dgm:cxn modelId="{3BE94CD7-2F48-447D-AFCB-E8B902CEDB19}" type="presParOf" srcId="{F0B53A22-EA97-47FD-8301-A04810E6B510}" destId="{DECF9118-23FC-4BEB-9205-319686DD3AF4}" srcOrd="6" destOrd="0" presId="urn:microsoft.com/office/officeart/2005/8/layout/vList3"/>
    <dgm:cxn modelId="{2EFD82AF-C246-4BF5-B6B8-5DD3255B850B}" type="presParOf" srcId="{DECF9118-23FC-4BEB-9205-319686DD3AF4}" destId="{B3DFB357-2885-403A-8924-8B235826BA3A}" srcOrd="0" destOrd="0" presId="urn:microsoft.com/office/officeart/2005/8/layout/vList3"/>
    <dgm:cxn modelId="{65E65C2C-AFE4-4449-8740-DC2EEBF80A90}" type="presParOf" srcId="{DECF9118-23FC-4BEB-9205-319686DD3AF4}" destId="{1548C985-B4FA-4AAE-8AD3-825162121310}" srcOrd="1" destOrd="0" presId="urn:microsoft.com/office/officeart/2005/8/layout/vList3"/>
    <dgm:cxn modelId="{83121B27-882C-40B8-A797-BE0E9E54A252}" type="presParOf" srcId="{F0B53A22-EA97-47FD-8301-A04810E6B510}" destId="{5A7B3FF5-698D-4C85-844A-17217499FE1C}" srcOrd="7" destOrd="0" presId="urn:microsoft.com/office/officeart/2005/8/layout/vList3"/>
    <dgm:cxn modelId="{F52FCEA5-3FC6-4DA7-B997-E397CC57DF0E}" type="presParOf" srcId="{F0B53A22-EA97-47FD-8301-A04810E6B510}" destId="{346D00BF-5C9F-43AB-A3CB-5CA608BC7AA2}" srcOrd="8" destOrd="0" presId="urn:microsoft.com/office/officeart/2005/8/layout/vList3"/>
    <dgm:cxn modelId="{2A0C2C60-B2E1-45FF-84CF-DBAD087A68A9}" type="presParOf" srcId="{346D00BF-5C9F-43AB-A3CB-5CA608BC7AA2}" destId="{784B5641-2E8D-46B3-A52D-A13D16BC2123}" srcOrd="0" destOrd="0" presId="urn:microsoft.com/office/officeart/2005/8/layout/vList3"/>
    <dgm:cxn modelId="{55E25E9A-5063-42D0-89EB-22F03FF747A3}" type="presParOf" srcId="{346D00BF-5C9F-43AB-A3CB-5CA608BC7AA2}" destId="{BFE6DFF3-BC33-4535-AD2B-2CE204DBDBB6}" srcOrd="1" destOrd="0" presId="urn:microsoft.com/office/officeart/2005/8/layout/vList3"/>
    <dgm:cxn modelId="{9BC9CFFB-9B7D-46EB-8CF0-B7FDEB6160F2}" type="presParOf" srcId="{F0B53A22-EA97-47FD-8301-A04810E6B510}" destId="{348FF88E-E9BB-4F0C-9144-A91668672851}" srcOrd="9" destOrd="0" presId="urn:microsoft.com/office/officeart/2005/8/layout/vList3"/>
    <dgm:cxn modelId="{C2B27B4B-5D94-4329-8014-9D58E3E3436C}" type="presParOf" srcId="{F0B53A22-EA97-47FD-8301-A04810E6B510}" destId="{46E50BAC-4B73-4651-AAD2-E1FAE5A185C2}" srcOrd="10" destOrd="0" presId="urn:microsoft.com/office/officeart/2005/8/layout/vList3"/>
    <dgm:cxn modelId="{CDEF8995-40DD-4608-A1EA-BBB240D446DD}" type="presParOf" srcId="{46E50BAC-4B73-4651-AAD2-E1FAE5A185C2}" destId="{74A590A7-DF8B-4A83-AB50-9B654067C184}" srcOrd="0" destOrd="0" presId="urn:microsoft.com/office/officeart/2005/8/layout/vList3"/>
    <dgm:cxn modelId="{632AD3D9-DA4A-4AFA-B72D-718B9382B060}" type="presParOf" srcId="{46E50BAC-4B73-4651-AAD2-E1FAE5A185C2}" destId="{2A7F9327-0E6D-450D-895F-AA233BE2D0BE}" srcOrd="1" destOrd="0" presId="urn:microsoft.com/office/officeart/2005/8/layout/vList3"/>
    <dgm:cxn modelId="{89DA3C2D-870D-4FFE-9021-FE99B7F242CC}" type="presParOf" srcId="{F0B53A22-EA97-47FD-8301-A04810E6B510}" destId="{12FBA5C2-3516-4F20-91FC-C73EBCAB8CAB}" srcOrd="11" destOrd="0" presId="urn:microsoft.com/office/officeart/2005/8/layout/vList3"/>
    <dgm:cxn modelId="{239C84ED-039C-4E15-8FF8-1EC45ED28D2B}" type="presParOf" srcId="{F0B53A22-EA97-47FD-8301-A04810E6B510}" destId="{F87971B2-F10A-47F5-AB88-977E02D33BDC}" srcOrd="12" destOrd="0" presId="urn:microsoft.com/office/officeart/2005/8/layout/vList3"/>
    <dgm:cxn modelId="{C9DDC0C8-8AD6-4E8A-8C38-79BFFF74BF38}" type="presParOf" srcId="{F87971B2-F10A-47F5-AB88-977E02D33BDC}" destId="{DA26F381-F0CC-4A08-BD20-884CB9B4C859}" srcOrd="0" destOrd="0" presId="urn:microsoft.com/office/officeart/2005/8/layout/vList3"/>
    <dgm:cxn modelId="{0066A98F-5DF0-436C-BBAF-A8DD07940785}" type="presParOf" srcId="{F87971B2-F10A-47F5-AB88-977E02D33BDC}" destId="{CEC21C31-DD8A-4969-A46D-61485B380847}" srcOrd="1" destOrd="0" presId="urn:microsoft.com/office/officeart/2005/8/layout/vList3"/>
    <dgm:cxn modelId="{CCC3BDB6-7C90-4F0B-847B-D7D53115847C}" type="presParOf" srcId="{F0B53A22-EA97-47FD-8301-A04810E6B510}" destId="{7408A40F-38C0-4FA9-AF69-990725B9E036}" srcOrd="13" destOrd="0" presId="urn:microsoft.com/office/officeart/2005/8/layout/vList3"/>
    <dgm:cxn modelId="{20166AEF-CEA1-41AA-B839-4988EECC20BC}" type="presParOf" srcId="{F0B53A22-EA97-47FD-8301-A04810E6B510}" destId="{F342B290-1981-4E2C-8420-6CE15563603E}" srcOrd="14" destOrd="0" presId="urn:microsoft.com/office/officeart/2005/8/layout/vList3"/>
    <dgm:cxn modelId="{2CB5E59E-1640-4EC7-B8AB-2E9F48087EFB}" type="presParOf" srcId="{F342B290-1981-4E2C-8420-6CE15563603E}" destId="{F9C9EAE8-EAB2-4605-AA46-823FF4EDC827}" srcOrd="0" destOrd="0" presId="urn:microsoft.com/office/officeart/2005/8/layout/vList3"/>
    <dgm:cxn modelId="{33D797CF-4EC0-46C3-9547-DE34C6946121}" type="presParOf" srcId="{F342B290-1981-4E2C-8420-6CE15563603E}" destId="{CF54DDC1-40BC-405F-9F5A-621BF9BA8F31}" srcOrd="1" destOrd="0" presId="urn:microsoft.com/office/officeart/2005/8/layout/vList3"/>
    <dgm:cxn modelId="{8F6E7D9A-11DE-4254-A765-55CD9FA55BDE}" type="presParOf" srcId="{F0B53A22-EA97-47FD-8301-A04810E6B510}" destId="{55E248E1-EBB2-497A-9DFB-445B1E0B671C}" srcOrd="15" destOrd="0" presId="urn:microsoft.com/office/officeart/2005/8/layout/vList3"/>
    <dgm:cxn modelId="{C7E353F6-AAAB-4821-9D5E-47453F3E4DA3}" type="presParOf" srcId="{F0B53A22-EA97-47FD-8301-A04810E6B510}" destId="{7D3CD1C9-4388-43AE-A2DB-2AAA24A41128}" srcOrd="16" destOrd="0" presId="urn:microsoft.com/office/officeart/2005/8/layout/vList3"/>
    <dgm:cxn modelId="{27DB1CE6-D219-4FD7-9A43-E47D85FEE241}" type="presParOf" srcId="{7D3CD1C9-4388-43AE-A2DB-2AAA24A41128}" destId="{50B601CF-7969-47E3-8661-D7455D82DC19}" srcOrd="0" destOrd="0" presId="urn:microsoft.com/office/officeart/2005/8/layout/vList3"/>
    <dgm:cxn modelId="{12117E53-C5A5-4675-B6AD-9415AA457B3B}" type="presParOf" srcId="{7D3CD1C9-4388-43AE-A2DB-2AAA24A41128}" destId="{7139D27A-C9FE-4D2B-A712-1C0415D26B1D}" srcOrd="1" destOrd="0" presId="urn:microsoft.com/office/officeart/2005/8/layout/vList3"/>
    <dgm:cxn modelId="{5520F414-D30C-4380-8B4D-8D1853B76A3E}" type="presParOf" srcId="{F0B53A22-EA97-47FD-8301-A04810E6B510}" destId="{DC967590-675A-4232-8958-2E8276D4BAF4}" srcOrd="17" destOrd="0" presId="urn:microsoft.com/office/officeart/2005/8/layout/vList3"/>
    <dgm:cxn modelId="{2819D931-0632-4B6D-9261-AD54B6DD1C14}" type="presParOf" srcId="{F0B53A22-EA97-47FD-8301-A04810E6B510}" destId="{1DE97D6D-93E1-4BA5-9D68-087810592062}" srcOrd="18" destOrd="0" presId="urn:microsoft.com/office/officeart/2005/8/layout/vList3"/>
    <dgm:cxn modelId="{A9975583-B5D3-4A0C-8C90-5A578188275D}" type="presParOf" srcId="{1DE97D6D-93E1-4BA5-9D68-087810592062}" destId="{376B6DAC-B780-49C0-9C3A-16B773363D43}" srcOrd="0" destOrd="0" presId="urn:microsoft.com/office/officeart/2005/8/layout/vList3"/>
    <dgm:cxn modelId="{53C8A4CF-C489-4049-BD85-E7C244C58D7E}" type="presParOf" srcId="{1DE97D6D-93E1-4BA5-9D68-087810592062}" destId="{E477E026-FF0E-4DC2-8427-88BBAEAAE1CA}" srcOrd="1" destOrd="0" presId="urn:microsoft.com/office/officeart/2005/8/layout/vList3"/>
    <dgm:cxn modelId="{76AF6E74-5DD5-4CB9-8688-B011CFB5C2CE}" type="presParOf" srcId="{F0B53A22-EA97-47FD-8301-A04810E6B510}" destId="{22E7E0DA-1998-44CC-AE3D-6125CC8B8722}" srcOrd="19" destOrd="0" presId="urn:microsoft.com/office/officeart/2005/8/layout/vList3"/>
    <dgm:cxn modelId="{B2766703-F5F7-4A68-A079-C9B66C62B047}" type="presParOf" srcId="{F0B53A22-EA97-47FD-8301-A04810E6B510}" destId="{7A925EAA-0FB4-47A6-AF38-A9D2421AB9DC}" srcOrd="20" destOrd="0" presId="urn:microsoft.com/office/officeart/2005/8/layout/vList3"/>
    <dgm:cxn modelId="{4AA638C0-CAE6-4E40-8585-5F693FE8B88A}" type="presParOf" srcId="{7A925EAA-0FB4-47A6-AF38-A9D2421AB9DC}" destId="{A86283B4-06E2-4853-90D4-949CAF77F3B8}" srcOrd="0" destOrd="0" presId="urn:microsoft.com/office/officeart/2005/8/layout/vList3"/>
    <dgm:cxn modelId="{5EDD7DCD-932E-415F-BA06-106223704F8D}" type="presParOf" srcId="{7A925EAA-0FB4-47A6-AF38-A9D2421AB9DC}" destId="{4570BC05-0E98-4751-8520-303853DAD367}"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544BFE-79E3-4F9A-BFD0-7716F00A8E4F}"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ru-RU"/>
        </a:p>
      </dgm:t>
    </dgm:pt>
    <dgm:pt modelId="{43239B73-B07F-47D3-AB89-E7ED41CD7B08}">
      <dgm:prSet phldrT="[Текст]" custT="1"/>
      <dgm:spPr>
        <a:solidFill>
          <a:schemeClr val="tx2">
            <a:lumMod val="20000"/>
            <a:lumOff val="80000"/>
          </a:schemeClr>
        </a:solidFill>
        <a:ln>
          <a:solidFill>
            <a:schemeClr val="tx2">
              <a:lumMod val="75000"/>
            </a:schemeClr>
          </a:solidFill>
        </a:ln>
        <a:effectLst>
          <a:outerShdw blurRad="50800" dist="38100" dir="5400000" algn="t" rotWithShape="0">
            <a:prstClr val="black">
              <a:alpha val="40000"/>
            </a:prstClr>
          </a:outerShdw>
        </a:effectLst>
      </dgm:spPr>
      <dgm:t>
        <a:bodyPr/>
        <a:lstStyle/>
        <a:p>
          <a:r>
            <a:rPr lang="ru-RU" sz="1900" b="0" i="0" dirty="0" smtClean="0">
              <a:solidFill>
                <a:srgbClr val="993366"/>
              </a:solidFill>
              <a:latin typeface="Arial Black" panose="020B0A04020102020204" pitchFamily="34" charset="0"/>
            </a:rPr>
            <a:t>ФОРМЫ СОЦИАЛЬНОГО ПАРТНЕРСТВА</a:t>
          </a:r>
          <a:endParaRPr lang="ru-RU" sz="1900" b="0" i="0" dirty="0">
            <a:solidFill>
              <a:srgbClr val="993366"/>
            </a:solidFill>
            <a:latin typeface="Arial Black" panose="020B0A04020102020204" pitchFamily="34" charset="0"/>
          </a:endParaRPr>
        </a:p>
      </dgm:t>
    </dgm:pt>
    <dgm:pt modelId="{7716A8A9-7720-425C-8E6C-D37B72F0496D}" type="parTrans" cxnId="{512C1EAD-9895-490A-870C-4CBCBBDEA3E0}">
      <dgm:prSet/>
      <dgm:spPr/>
      <dgm:t>
        <a:bodyPr/>
        <a:lstStyle/>
        <a:p>
          <a:endParaRPr lang="ru-RU"/>
        </a:p>
      </dgm:t>
    </dgm:pt>
    <dgm:pt modelId="{59F674BC-CB25-4842-B62B-5316B4039EB8}" type="sibTrans" cxnId="{512C1EAD-9895-490A-870C-4CBCBBDEA3E0}">
      <dgm:prSet/>
      <dgm:spPr/>
      <dgm:t>
        <a:bodyPr/>
        <a:lstStyle/>
        <a:p>
          <a:endParaRPr lang="ru-RU"/>
        </a:p>
      </dgm:t>
    </dgm:pt>
    <dgm:pt modelId="{DCE92424-28A6-46E3-9FBA-94387A4423CA}">
      <dgm:prSet phldrT="[Текст]" custT="1"/>
      <dgm:spPr>
        <a:solidFill>
          <a:srgbClr val="DCE7EC"/>
        </a:solidFill>
        <a:effectLst>
          <a:outerShdw blurRad="50800" dist="38100" dir="2700000" algn="tl" rotWithShape="0">
            <a:prstClr val="black">
              <a:alpha val="40000"/>
            </a:prstClr>
          </a:outerShdw>
        </a:effectLst>
      </dgm:spPr>
      <dgm:t>
        <a:bodyPr/>
        <a:lstStyle/>
        <a:p>
          <a:pPr>
            <a:lnSpc>
              <a:spcPct val="100000"/>
            </a:lnSpc>
            <a:spcAft>
              <a:spcPts val="0"/>
            </a:spcAft>
          </a:pPr>
          <a:r>
            <a:rPr lang="ru-RU" sz="2000" b="0" dirty="0" smtClean="0">
              <a:solidFill>
                <a:schemeClr val="tx1"/>
              </a:solidFill>
              <a:latin typeface="Arial" panose="020B0604020202020204" pitchFamily="34" charset="0"/>
              <a:cs typeface="Arial" panose="020B0604020202020204" pitchFamily="34" charset="0"/>
            </a:rPr>
            <a:t>УЧАСТИЕ РАБОТНИКОВ, ИХ ПРЕДСТАВИТЕЛЕЙ </a:t>
          </a:r>
        </a:p>
        <a:p>
          <a:pPr>
            <a:lnSpc>
              <a:spcPct val="100000"/>
            </a:lnSpc>
            <a:spcAft>
              <a:spcPts val="0"/>
            </a:spcAft>
          </a:pPr>
          <a:r>
            <a:rPr lang="ru-RU" sz="2000" b="0" dirty="0" smtClean="0">
              <a:solidFill>
                <a:schemeClr val="tx1"/>
              </a:solidFill>
              <a:latin typeface="Arial" panose="020B0604020202020204" pitchFamily="34" charset="0"/>
              <a:cs typeface="Arial" panose="020B0604020202020204" pitchFamily="34" charset="0"/>
            </a:rPr>
            <a:t>В УПРАВЛЕНИИ ОРГАНИЗАЦИЕЙ</a:t>
          </a:r>
          <a:endParaRPr lang="ru-RU" sz="2000" b="0" dirty="0">
            <a:solidFill>
              <a:schemeClr val="tx1"/>
            </a:solidFill>
            <a:latin typeface="Arial" panose="020B0604020202020204" pitchFamily="34" charset="0"/>
            <a:cs typeface="Arial" panose="020B0604020202020204" pitchFamily="34" charset="0"/>
          </a:endParaRPr>
        </a:p>
      </dgm:t>
    </dgm:pt>
    <dgm:pt modelId="{2DC3610D-4262-4232-9D8A-77A880733633}" type="parTrans" cxnId="{66801A7A-3B21-487B-804D-C3DC38F54E18}">
      <dgm:prSet/>
      <dgm:spPr>
        <a:ln>
          <a:solidFill>
            <a:schemeClr val="tx2">
              <a:lumMod val="75000"/>
            </a:schemeClr>
          </a:solidFill>
        </a:ln>
      </dgm:spPr>
      <dgm:t>
        <a:bodyPr/>
        <a:lstStyle/>
        <a:p>
          <a:endParaRPr lang="ru-RU"/>
        </a:p>
      </dgm:t>
    </dgm:pt>
    <dgm:pt modelId="{69F8CA9A-5E16-4EAF-8E2B-9A777A91C906}" type="sibTrans" cxnId="{66801A7A-3B21-487B-804D-C3DC38F54E18}">
      <dgm:prSet/>
      <dgm:spPr/>
      <dgm:t>
        <a:bodyPr/>
        <a:lstStyle/>
        <a:p>
          <a:endParaRPr lang="ru-RU"/>
        </a:p>
      </dgm:t>
    </dgm:pt>
    <dgm:pt modelId="{C863707D-49CB-4E94-8D40-F1B8547B584A}">
      <dgm:prSet phldrT="[Текст]" custT="1"/>
      <dgm:spPr>
        <a:solidFill>
          <a:srgbClr val="E5F7F4"/>
        </a:solidFill>
        <a:effectLst>
          <a:outerShdw blurRad="50800" dist="38100" dir="2700000" algn="tl" rotWithShape="0">
            <a:prstClr val="black">
              <a:alpha val="40000"/>
            </a:prstClr>
          </a:outerShdw>
        </a:effectLst>
      </dgm:spPr>
      <dgm:t>
        <a:bodyPr/>
        <a:lstStyle/>
        <a:p>
          <a:pPr>
            <a:lnSpc>
              <a:spcPct val="100000"/>
            </a:lnSpc>
            <a:spcAft>
              <a:spcPts val="0"/>
            </a:spcAft>
          </a:pPr>
          <a:r>
            <a:rPr lang="ru-RU" sz="2000" b="1" dirty="0" smtClean="0">
              <a:solidFill>
                <a:schemeClr val="tx1"/>
              </a:solidFill>
              <a:latin typeface="Arial" panose="020B0604020202020204" pitchFamily="34" charset="0"/>
              <a:cs typeface="Arial" panose="020B0604020202020204" pitchFamily="34" charset="0"/>
            </a:rPr>
            <a:t>ВЗАИМНЫЕ КОНСУЛЬТАЦИИ </a:t>
          </a:r>
          <a:r>
            <a:rPr lang="ru-RU" sz="2000" b="0" dirty="0" smtClean="0">
              <a:solidFill>
                <a:schemeClr val="tx1"/>
              </a:solidFill>
              <a:latin typeface="Arial" panose="020B0604020202020204" pitchFamily="34" charset="0"/>
              <a:cs typeface="Arial" panose="020B0604020202020204" pitchFamily="34" charset="0"/>
            </a:rPr>
            <a:t>(ПЕРЕГОВОРЫ) ПО ВОПРОСАМ РЕГУЛИРОВАНИЯ ТРУДОВЫХ ОТНОШЕНИЙ И ИНЫХ НЕПОСРЕДСТВЕННО СВЯЗАННЫХ С НИМИ ОТНОШЕНИЙ</a:t>
          </a:r>
          <a:endParaRPr lang="ru-RU" sz="2000" b="0" dirty="0">
            <a:solidFill>
              <a:schemeClr val="tx1"/>
            </a:solidFill>
            <a:latin typeface="Arial" panose="020B0604020202020204" pitchFamily="34" charset="0"/>
            <a:cs typeface="Arial" panose="020B0604020202020204" pitchFamily="34" charset="0"/>
          </a:endParaRPr>
        </a:p>
      </dgm:t>
    </dgm:pt>
    <dgm:pt modelId="{21D91C4E-E4DE-4F51-AB01-BC8D4A722718}" type="sibTrans" cxnId="{34608962-0C9C-445F-86BD-E2577F7BB644}">
      <dgm:prSet/>
      <dgm:spPr/>
      <dgm:t>
        <a:bodyPr/>
        <a:lstStyle/>
        <a:p>
          <a:endParaRPr lang="ru-RU"/>
        </a:p>
      </dgm:t>
    </dgm:pt>
    <dgm:pt modelId="{11BD5B34-361E-4E60-8D31-10C5B9848D3A}" type="parTrans" cxnId="{34608962-0C9C-445F-86BD-E2577F7BB644}">
      <dgm:prSet/>
      <dgm:spPr>
        <a:ln>
          <a:solidFill>
            <a:schemeClr val="tx2">
              <a:lumMod val="75000"/>
            </a:schemeClr>
          </a:solidFill>
        </a:ln>
      </dgm:spPr>
      <dgm:t>
        <a:bodyPr/>
        <a:lstStyle/>
        <a:p>
          <a:endParaRPr lang="ru-RU"/>
        </a:p>
      </dgm:t>
    </dgm:pt>
    <dgm:pt modelId="{7595D65E-58C2-4035-B979-9C4ED49C5BE8}">
      <dgm:prSet custT="1"/>
      <dgm:spPr>
        <a:solidFill>
          <a:srgbClr val="F7E6FA"/>
        </a:solidFill>
        <a:effectLst>
          <a:outerShdw blurRad="50800" dist="38100" dir="2700000" algn="tl" rotWithShape="0">
            <a:prstClr val="black">
              <a:alpha val="40000"/>
            </a:prstClr>
          </a:outerShdw>
        </a:effectLst>
      </dgm:spPr>
      <dgm:t>
        <a:bodyPr/>
        <a:lstStyle/>
        <a:p>
          <a:pPr>
            <a:lnSpc>
              <a:spcPct val="100000"/>
            </a:lnSpc>
            <a:spcAft>
              <a:spcPts val="0"/>
            </a:spcAft>
          </a:pPr>
          <a:r>
            <a:rPr lang="ru-RU" sz="2000" b="1" dirty="0" smtClean="0">
              <a:solidFill>
                <a:schemeClr val="tx1"/>
              </a:solidFill>
              <a:latin typeface="Arial" panose="020B0604020202020204" pitchFamily="34" charset="0"/>
              <a:cs typeface="Arial" panose="020B0604020202020204" pitchFamily="34" charset="0"/>
            </a:rPr>
            <a:t>КОЛЛЕКТИВНЫЕ ПЕРЕГОВОРЫ</a:t>
          </a:r>
        </a:p>
        <a:p>
          <a:pPr>
            <a:lnSpc>
              <a:spcPct val="100000"/>
            </a:lnSpc>
            <a:spcAft>
              <a:spcPts val="0"/>
            </a:spcAft>
          </a:pPr>
          <a:r>
            <a:rPr lang="ru-RU" sz="2000" b="0" dirty="0" smtClean="0">
              <a:solidFill>
                <a:schemeClr val="tx1"/>
              </a:solidFill>
              <a:latin typeface="Arial" panose="020B0604020202020204" pitchFamily="34" charset="0"/>
              <a:cs typeface="Arial" panose="020B0604020202020204" pitchFamily="34" charset="0"/>
            </a:rPr>
            <a:t> ПО ЗАКЛЮЧЕНИЮ </a:t>
          </a:r>
        </a:p>
        <a:p>
          <a:pPr>
            <a:lnSpc>
              <a:spcPct val="100000"/>
            </a:lnSpc>
            <a:spcAft>
              <a:spcPts val="0"/>
            </a:spcAft>
          </a:pPr>
          <a:r>
            <a:rPr lang="ru-RU" sz="2000" b="0" dirty="0" smtClean="0">
              <a:solidFill>
                <a:schemeClr val="tx1"/>
              </a:solidFill>
              <a:latin typeface="Arial" panose="020B0604020202020204" pitchFamily="34" charset="0"/>
              <a:cs typeface="Arial" panose="020B0604020202020204" pitchFamily="34" charset="0"/>
            </a:rPr>
            <a:t>КОЛЛЕКТИВНЫХ ДОГОВОРОВ, </a:t>
          </a:r>
        </a:p>
        <a:p>
          <a:pPr>
            <a:lnSpc>
              <a:spcPct val="100000"/>
            </a:lnSpc>
            <a:spcAft>
              <a:spcPts val="0"/>
            </a:spcAft>
          </a:pPr>
          <a:r>
            <a:rPr lang="ru-RU" sz="2000" b="0" dirty="0" smtClean="0">
              <a:solidFill>
                <a:schemeClr val="tx1"/>
              </a:solidFill>
              <a:latin typeface="Arial" panose="020B0604020202020204" pitchFamily="34" charset="0"/>
              <a:cs typeface="Arial" panose="020B0604020202020204" pitchFamily="34" charset="0"/>
            </a:rPr>
            <a:t>СОГЛАШЕНИЙ</a:t>
          </a:r>
          <a:endParaRPr lang="ru-RU" sz="2000" b="0" dirty="0">
            <a:solidFill>
              <a:schemeClr val="tx1"/>
            </a:solidFill>
            <a:latin typeface="Arial" panose="020B0604020202020204" pitchFamily="34" charset="0"/>
            <a:cs typeface="Arial" panose="020B0604020202020204" pitchFamily="34" charset="0"/>
          </a:endParaRPr>
        </a:p>
      </dgm:t>
    </dgm:pt>
    <dgm:pt modelId="{267FF7EF-2732-473A-8778-20F6EFEF1E50}" type="sibTrans" cxnId="{F7A3D8F9-4B86-4FA1-AA37-58BD8C45875E}">
      <dgm:prSet/>
      <dgm:spPr/>
      <dgm:t>
        <a:bodyPr/>
        <a:lstStyle/>
        <a:p>
          <a:endParaRPr lang="ru-RU"/>
        </a:p>
      </dgm:t>
    </dgm:pt>
    <dgm:pt modelId="{86F5A69D-441A-4C41-B1CC-AD69F973A7FA}" type="parTrans" cxnId="{F7A3D8F9-4B86-4FA1-AA37-58BD8C45875E}">
      <dgm:prSet/>
      <dgm:spPr>
        <a:ln>
          <a:solidFill>
            <a:schemeClr val="tx2">
              <a:lumMod val="75000"/>
            </a:schemeClr>
          </a:solidFill>
        </a:ln>
      </dgm:spPr>
      <dgm:t>
        <a:bodyPr/>
        <a:lstStyle/>
        <a:p>
          <a:endParaRPr lang="ru-RU"/>
        </a:p>
      </dgm:t>
    </dgm:pt>
    <dgm:pt modelId="{0EEAFC32-65F2-4469-A6AE-0A935E01EA33}">
      <dgm:prSet custT="1"/>
      <dgm:spPr>
        <a:solidFill>
          <a:srgbClr val="FCF8F2"/>
        </a:solidFill>
        <a:effectLst>
          <a:outerShdw blurRad="50800" dist="38100" dir="2700000" algn="tl" rotWithShape="0">
            <a:prstClr val="black">
              <a:alpha val="40000"/>
            </a:prstClr>
          </a:outerShdw>
        </a:effectLst>
      </dgm:spPr>
      <dgm:t>
        <a:bodyPr/>
        <a:lstStyle/>
        <a:p>
          <a:r>
            <a:rPr lang="ru-RU" sz="2000" b="0" dirty="0" smtClean="0">
              <a:solidFill>
                <a:schemeClr val="tx1"/>
              </a:solidFill>
              <a:latin typeface="Arial" panose="020B0604020202020204" pitchFamily="34" charset="0"/>
              <a:cs typeface="Arial" panose="020B0604020202020204" pitchFamily="34" charset="0"/>
            </a:rPr>
            <a:t>УЧАСТИЕ ПРЕДСТАВИТЕЛЕЙ РАБОТНИКОВ И РАБОТОДАТЕЛЕЙ В РАЗРЕШЕНИИ ТРУДОВЫХ СПОРОВ</a:t>
          </a:r>
          <a:endParaRPr lang="ru-RU" sz="2000" b="0" dirty="0">
            <a:solidFill>
              <a:schemeClr val="tx1"/>
            </a:solidFill>
            <a:latin typeface="Arial" panose="020B0604020202020204" pitchFamily="34" charset="0"/>
            <a:cs typeface="Arial" panose="020B0604020202020204" pitchFamily="34" charset="0"/>
          </a:endParaRPr>
        </a:p>
      </dgm:t>
    </dgm:pt>
    <dgm:pt modelId="{551BAFDF-2D1E-4C66-AE35-EF2FF95D8BC5}" type="sibTrans" cxnId="{ECE835AB-737B-4B50-A642-2D65603E04A6}">
      <dgm:prSet/>
      <dgm:spPr/>
      <dgm:t>
        <a:bodyPr/>
        <a:lstStyle/>
        <a:p>
          <a:endParaRPr lang="ru-RU"/>
        </a:p>
      </dgm:t>
    </dgm:pt>
    <dgm:pt modelId="{B0B235D0-1004-4599-8060-A60D8BBF8E02}" type="parTrans" cxnId="{ECE835AB-737B-4B50-A642-2D65603E04A6}">
      <dgm:prSet/>
      <dgm:spPr>
        <a:ln>
          <a:solidFill>
            <a:schemeClr val="tx2">
              <a:lumMod val="75000"/>
            </a:schemeClr>
          </a:solidFill>
        </a:ln>
      </dgm:spPr>
      <dgm:t>
        <a:bodyPr/>
        <a:lstStyle/>
        <a:p>
          <a:endParaRPr lang="ru-RU"/>
        </a:p>
      </dgm:t>
    </dgm:pt>
    <dgm:pt modelId="{515E6B15-5F57-444F-9E32-F8EDFDA818AF}">
      <dgm:prSet phldrT="[Текст]"/>
      <dgm:spPr/>
      <dgm:t>
        <a:bodyPr/>
        <a:lstStyle/>
        <a:p>
          <a:endParaRPr lang="ru-RU"/>
        </a:p>
      </dgm:t>
    </dgm:pt>
    <dgm:pt modelId="{03092F75-9528-4900-964C-BC880B33CD29}" type="parTrans" cxnId="{28638853-879E-4CC1-A4C9-6A5BF39CF27F}">
      <dgm:prSet/>
      <dgm:spPr/>
      <dgm:t>
        <a:bodyPr/>
        <a:lstStyle/>
        <a:p>
          <a:endParaRPr lang="ru-RU"/>
        </a:p>
      </dgm:t>
    </dgm:pt>
    <dgm:pt modelId="{3F3E8919-68A7-4D82-92AB-AFDE10A8410C}" type="sibTrans" cxnId="{28638853-879E-4CC1-A4C9-6A5BF39CF27F}">
      <dgm:prSet/>
      <dgm:spPr/>
      <dgm:t>
        <a:bodyPr/>
        <a:lstStyle/>
        <a:p>
          <a:endParaRPr lang="ru-RU"/>
        </a:p>
      </dgm:t>
    </dgm:pt>
    <dgm:pt modelId="{63FE6790-C9AD-4AE8-AE98-814A4140D7C4}" type="pres">
      <dgm:prSet presAssocID="{E2544BFE-79E3-4F9A-BFD0-7716F00A8E4F}" presName="cycle" presStyleCnt="0">
        <dgm:presLayoutVars>
          <dgm:chMax val="1"/>
          <dgm:dir/>
          <dgm:animLvl val="ctr"/>
          <dgm:resizeHandles val="exact"/>
        </dgm:presLayoutVars>
      </dgm:prSet>
      <dgm:spPr/>
      <dgm:t>
        <a:bodyPr/>
        <a:lstStyle/>
        <a:p>
          <a:endParaRPr lang="ru-RU"/>
        </a:p>
      </dgm:t>
    </dgm:pt>
    <dgm:pt modelId="{D5E8274F-EB84-4C8D-BB8B-B39E8E4182D3}" type="pres">
      <dgm:prSet presAssocID="{43239B73-B07F-47D3-AB89-E7ED41CD7B08}" presName="centerShape" presStyleLbl="node0" presStyleIdx="0" presStyleCnt="1" custScaleX="115672" custScaleY="98474"/>
      <dgm:spPr/>
      <dgm:t>
        <a:bodyPr/>
        <a:lstStyle/>
        <a:p>
          <a:endParaRPr lang="ru-RU"/>
        </a:p>
      </dgm:t>
    </dgm:pt>
    <dgm:pt modelId="{0F9A88EC-DD4A-4F79-B7B7-4999DD9C9696}" type="pres">
      <dgm:prSet presAssocID="{2DC3610D-4262-4232-9D8A-77A880733633}" presName="parTrans" presStyleLbl="bgSibTrans2D1" presStyleIdx="0" presStyleCnt="4" custLinFactNeighborX="6011" custLinFactNeighborY="17780"/>
      <dgm:spPr/>
      <dgm:t>
        <a:bodyPr/>
        <a:lstStyle/>
        <a:p>
          <a:endParaRPr lang="ru-RU"/>
        </a:p>
      </dgm:t>
    </dgm:pt>
    <dgm:pt modelId="{18BC006D-1474-4932-8E6F-56F0B5C174E8}" type="pres">
      <dgm:prSet presAssocID="{DCE92424-28A6-46E3-9FBA-94387A4423CA}" presName="node" presStyleLbl="node1" presStyleIdx="0" presStyleCnt="4" custScaleX="103703" custScaleY="111427" custRadScaleRad="97247" custRadScaleInc="-11746">
        <dgm:presLayoutVars>
          <dgm:bulletEnabled val="1"/>
        </dgm:presLayoutVars>
      </dgm:prSet>
      <dgm:spPr/>
      <dgm:t>
        <a:bodyPr/>
        <a:lstStyle/>
        <a:p>
          <a:endParaRPr lang="ru-RU"/>
        </a:p>
      </dgm:t>
    </dgm:pt>
    <dgm:pt modelId="{6E2E754D-FCE4-4D0C-B47D-8CD7D3EFC6B4}" type="pres">
      <dgm:prSet presAssocID="{11BD5B34-361E-4E60-8D31-10C5B9848D3A}" presName="parTrans" presStyleLbl="bgSibTrans2D1" presStyleIdx="1" presStyleCnt="4"/>
      <dgm:spPr/>
      <dgm:t>
        <a:bodyPr/>
        <a:lstStyle/>
        <a:p>
          <a:endParaRPr lang="ru-RU"/>
        </a:p>
      </dgm:t>
    </dgm:pt>
    <dgm:pt modelId="{09B71550-F21B-4CD5-945B-FA28EB431ECA}" type="pres">
      <dgm:prSet presAssocID="{C863707D-49CB-4E94-8D40-F1B8547B584A}" presName="node" presStyleLbl="node1" presStyleIdx="1" presStyleCnt="4" custScaleX="158243" custScaleY="126071" custRadScaleRad="110222" custRadScaleInc="-15244">
        <dgm:presLayoutVars>
          <dgm:bulletEnabled val="1"/>
        </dgm:presLayoutVars>
      </dgm:prSet>
      <dgm:spPr/>
      <dgm:t>
        <a:bodyPr/>
        <a:lstStyle/>
        <a:p>
          <a:endParaRPr lang="ru-RU"/>
        </a:p>
      </dgm:t>
    </dgm:pt>
    <dgm:pt modelId="{B48BE69F-D1DF-49FA-8A6E-878DBFD4015A}" type="pres">
      <dgm:prSet presAssocID="{86F5A69D-441A-4C41-B1CC-AD69F973A7FA}" presName="parTrans" presStyleLbl="bgSibTrans2D1" presStyleIdx="2" presStyleCnt="4"/>
      <dgm:spPr/>
      <dgm:t>
        <a:bodyPr/>
        <a:lstStyle/>
        <a:p>
          <a:endParaRPr lang="ru-RU"/>
        </a:p>
      </dgm:t>
    </dgm:pt>
    <dgm:pt modelId="{32BBF951-AFC9-47E2-8316-136643C06DAC}" type="pres">
      <dgm:prSet presAssocID="{7595D65E-58C2-4035-B979-9C4ED49C5BE8}" presName="node" presStyleLbl="node1" presStyleIdx="2" presStyleCnt="4" custScaleX="147913" custScaleY="125708" custRadScaleRad="111339" custRadScaleInc="18019">
        <dgm:presLayoutVars>
          <dgm:bulletEnabled val="1"/>
        </dgm:presLayoutVars>
      </dgm:prSet>
      <dgm:spPr/>
      <dgm:t>
        <a:bodyPr/>
        <a:lstStyle/>
        <a:p>
          <a:endParaRPr lang="ru-RU"/>
        </a:p>
      </dgm:t>
    </dgm:pt>
    <dgm:pt modelId="{200934BE-9399-4E0B-BEA3-F6BA1A3F1B52}" type="pres">
      <dgm:prSet presAssocID="{B0B235D0-1004-4599-8060-A60D8BBF8E02}" presName="parTrans" presStyleLbl="bgSibTrans2D1" presStyleIdx="3" presStyleCnt="4" custLinFactNeighborX="-3798" custLinFactNeighborY="17815"/>
      <dgm:spPr/>
      <dgm:t>
        <a:bodyPr/>
        <a:lstStyle/>
        <a:p>
          <a:endParaRPr lang="ru-RU"/>
        </a:p>
      </dgm:t>
    </dgm:pt>
    <dgm:pt modelId="{B0CF8FF6-D021-412C-A665-FAF2D3107BB0}" type="pres">
      <dgm:prSet presAssocID="{0EEAFC32-65F2-4469-A6AE-0A935E01EA33}" presName="node" presStyleLbl="node1" presStyleIdx="3" presStyleCnt="4" custScaleX="104210" custScaleY="124170" custRadScaleRad="93246" custRadScaleInc="9875">
        <dgm:presLayoutVars>
          <dgm:bulletEnabled val="1"/>
        </dgm:presLayoutVars>
      </dgm:prSet>
      <dgm:spPr/>
      <dgm:t>
        <a:bodyPr/>
        <a:lstStyle/>
        <a:p>
          <a:endParaRPr lang="ru-RU"/>
        </a:p>
      </dgm:t>
    </dgm:pt>
  </dgm:ptLst>
  <dgm:cxnLst>
    <dgm:cxn modelId="{4ACBD09A-120C-4A22-8843-9FCC1BAFB506}" type="presOf" srcId="{86F5A69D-441A-4C41-B1CC-AD69F973A7FA}" destId="{B48BE69F-D1DF-49FA-8A6E-878DBFD4015A}" srcOrd="0" destOrd="0" presId="urn:microsoft.com/office/officeart/2005/8/layout/radial4"/>
    <dgm:cxn modelId="{DBE25A02-8B23-4726-B6C4-268091B88A31}" type="presOf" srcId="{B0B235D0-1004-4599-8060-A60D8BBF8E02}" destId="{200934BE-9399-4E0B-BEA3-F6BA1A3F1B52}" srcOrd="0" destOrd="0" presId="urn:microsoft.com/office/officeart/2005/8/layout/radial4"/>
    <dgm:cxn modelId="{34608962-0C9C-445F-86BD-E2577F7BB644}" srcId="{43239B73-B07F-47D3-AB89-E7ED41CD7B08}" destId="{C863707D-49CB-4E94-8D40-F1B8547B584A}" srcOrd="1" destOrd="0" parTransId="{11BD5B34-361E-4E60-8D31-10C5B9848D3A}" sibTransId="{21D91C4E-E4DE-4F51-AB01-BC8D4A722718}"/>
    <dgm:cxn modelId="{ECE835AB-737B-4B50-A642-2D65603E04A6}" srcId="{43239B73-B07F-47D3-AB89-E7ED41CD7B08}" destId="{0EEAFC32-65F2-4469-A6AE-0A935E01EA33}" srcOrd="3" destOrd="0" parTransId="{B0B235D0-1004-4599-8060-A60D8BBF8E02}" sibTransId="{551BAFDF-2D1E-4C66-AE35-EF2FF95D8BC5}"/>
    <dgm:cxn modelId="{46ECA758-2D6D-4FDA-889F-60669502DF9B}" type="presOf" srcId="{E2544BFE-79E3-4F9A-BFD0-7716F00A8E4F}" destId="{63FE6790-C9AD-4AE8-AE98-814A4140D7C4}" srcOrd="0" destOrd="0" presId="urn:microsoft.com/office/officeart/2005/8/layout/radial4"/>
    <dgm:cxn modelId="{28638853-879E-4CC1-A4C9-6A5BF39CF27F}" srcId="{E2544BFE-79E3-4F9A-BFD0-7716F00A8E4F}" destId="{515E6B15-5F57-444F-9E32-F8EDFDA818AF}" srcOrd="1" destOrd="0" parTransId="{03092F75-9528-4900-964C-BC880B33CD29}" sibTransId="{3F3E8919-68A7-4D82-92AB-AFDE10A8410C}"/>
    <dgm:cxn modelId="{83A601E7-CA1D-41E2-9B2E-FA6F0F1B3DD4}" type="presOf" srcId="{43239B73-B07F-47D3-AB89-E7ED41CD7B08}" destId="{D5E8274F-EB84-4C8D-BB8B-B39E8E4182D3}" srcOrd="0" destOrd="0" presId="urn:microsoft.com/office/officeart/2005/8/layout/radial4"/>
    <dgm:cxn modelId="{78DD7AD1-76E3-4326-9AF1-B6508AFD4BDD}" type="presOf" srcId="{11BD5B34-361E-4E60-8D31-10C5B9848D3A}" destId="{6E2E754D-FCE4-4D0C-B47D-8CD7D3EFC6B4}" srcOrd="0" destOrd="0" presId="urn:microsoft.com/office/officeart/2005/8/layout/radial4"/>
    <dgm:cxn modelId="{65474EE6-38DA-411B-93F0-4DEFE4C305EF}" type="presOf" srcId="{7595D65E-58C2-4035-B979-9C4ED49C5BE8}" destId="{32BBF951-AFC9-47E2-8316-136643C06DAC}" srcOrd="0" destOrd="0" presId="urn:microsoft.com/office/officeart/2005/8/layout/radial4"/>
    <dgm:cxn modelId="{66801A7A-3B21-487B-804D-C3DC38F54E18}" srcId="{43239B73-B07F-47D3-AB89-E7ED41CD7B08}" destId="{DCE92424-28A6-46E3-9FBA-94387A4423CA}" srcOrd="0" destOrd="0" parTransId="{2DC3610D-4262-4232-9D8A-77A880733633}" sibTransId="{69F8CA9A-5E16-4EAF-8E2B-9A777A91C906}"/>
    <dgm:cxn modelId="{512C1EAD-9895-490A-870C-4CBCBBDEA3E0}" srcId="{E2544BFE-79E3-4F9A-BFD0-7716F00A8E4F}" destId="{43239B73-B07F-47D3-AB89-E7ED41CD7B08}" srcOrd="0" destOrd="0" parTransId="{7716A8A9-7720-425C-8E6C-D37B72F0496D}" sibTransId="{59F674BC-CB25-4842-B62B-5316B4039EB8}"/>
    <dgm:cxn modelId="{EA9B4603-FD64-4A3F-A891-9081B73EE0D2}" type="presOf" srcId="{C863707D-49CB-4E94-8D40-F1B8547B584A}" destId="{09B71550-F21B-4CD5-945B-FA28EB431ECA}" srcOrd="0" destOrd="0" presId="urn:microsoft.com/office/officeart/2005/8/layout/radial4"/>
    <dgm:cxn modelId="{9E0EE492-186B-4238-AB20-580709A1A73C}" type="presOf" srcId="{0EEAFC32-65F2-4469-A6AE-0A935E01EA33}" destId="{B0CF8FF6-D021-412C-A665-FAF2D3107BB0}" srcOrd="0" destOrd="0" presId="urn:microsoft.com/office/officeart/2005/8/layout/radial4"/>
    <dgm:cxn modelId="{4A00BEB9-D8E0-4429-8BDC-92C7A140CD88}" type="presOf" srcId="{2DC3610D-4262-4232-9D8A-77A880733633}" destId="{0F9A88EC-DD4A-4F79-B7B7-4999DD9C9696}" srcOrd="0" destOrd="0" presId="urn:microsoft.com/office/officeart/2005/8/layout/radial4"/>
    <dgm:cxn modelId="{F7A3D8F9-4B86-4FA1-AA37-58BD8C45875E}" srcId="{43239B73-B07F-47D3-AB89-E7ED41CD7B08}" destId="{7595D65E-58C2-4035-B979-9C4ED49C5BE8}" srcOrd="2" destOrd="0" parTransId="{86F5A69D-441A-4C41-B1CC-AD69F973A7FA}" sibTransId="{267FF7EF-2732-473A-8778-20F6EFEF1E50}"/>
    <dgm:cxn modelId="{71B5D686-61D7-4CAA-83DF-92C3110AF217}" type="presOf" srcId="{DCE92424-28A6-46E3-9FBA-94387A4423CA}" destId="{18BC006D-1474-4932-8E6F-56F0B5C174E8}" srcOrd="0" destOrd="0" presId="urn:microsoft.com/office/officeart/2005/8/layout/radial4"/>
    <dgm:cxn modelId="{235EC1AC-3161-43BA-AADF-3E95E9AFA860}" type="presParOf" srcId="{63FE6790-C9AD-4AE8-AE98-814A4140D7C4}" destId="{D5E8274F-EB84-4C8D-BB8B-B39E8E4182D3}" srcOrd="0" destOrd="0" presId="urn:microsoft.com/office/officeart/2005/8/layout/radial4"/>
    <dgm:cxn modelId="{01662764-B3DE-4FAD-828D-96DAD498CF2E}" type="presParOf" srcId="{63FE6790-C9AD-4AE8-AE98-814A4140D7C4}" destId="{0F9A88EC-DD4A-4F79-B7B7-4999DD9C9696}" srcOrd="1" destOrd="0" presId="urn:microsoft.com/office/officeart/2005/8/layout/radial4"/>
    <dgm:cxn modelId="{B43881A2-5B1B-4A95-ADAB-062E015730CD}" type="presParOf" srcId="{63FE6790-C9AD-4AE8-AE98-814A4140D7C4}" destId="{18BC006D-1474-4932-8E6F-56F0B5C174E8}" srcOrd="2" destOrd="0" presId="urn:microsoft.com/office/officeart/2005/8/layout/radial4"/>
    <dgm:cxn modelId="{70ED7FF6-DC06-4168-A9C5-6F3EF8424A4D}" type="presParOf" srcId="{63FE6790-C9AD-4AE8-AE98-814A4140D7C4}" destId="{6E2E754D-FCE4-4D0C-B47D-8CD7D3EFC6B4}" srcOrd="3" destOrd="0" presId="urn:microsoft.com/office/officeart/2005/8/layout/radial4"/>
    <dgm:cxn modelId="{89ECF8BC-9254-4797-8A05-7C26B218C47B}" type="presParOf" srcId="{63FE6790-C9AD-4AE8-AE98-814A4140D7C4}" destId="{09B71550-F21B-4CD5-945B-FA28EB431ECA}" srcOrd="4" destOrd="0" presId="urn:microsoft.com/office/officeart/2005/8/layout/radial4"/>
    <dgm:cxn modelId="{67A32EB6-4386-4BE5-A451-B57161F6C6EC}" type="presParOf" srcId="{63FE6790-C9AD-4AE8-AE98-814A4140D7C4}" destId="{B48BE69F-D1DF-49FA-8A6E-878DBFD4015A}" srcOrd="5" destOrd="0" presId="urn:microsoft.com/office/officeart/2005/8/layout/radial4"/>
    <dgm:cxn modelId="{E65763A0-D01D-4A77-8AA5-8ADDA2BE3242}" type="presParOf" srcId="{63FE6790-C9AD-4AE8-AE98-814A4140D7C4}" destId="{32BBF951-AFC9-47E2-8316-136643C06DAC}" srcOrd="6" destOrd="0" presId="urn:microsoft.com/office/officeart/2005/8/layout/radial4"/>
    <dgm:cxn modelId="{77DA4FF8-3991-440C-A81C-20FA86A76531}" type="presParOf" srcId="{63FE6790-C9AD-4AE8-AE98-814A4140D7C4}" destId="{200934BE-9399-4E0B-BEA3-F6BA1A3F1B52}" srcOrd="7" destOrd="0" presId="urn:microsoft.com/office/officeart/2005/8/layout/radial4"/>
    <dgm:cxn modelId="{7B0738D0-C292-4AFE-935F-B5709E788823}" type="presParOf" srcId="{63FE6790-C9AD-4AE8-AE98-814A4140D7C4}" destId="{B0CF8FF6-D021-412C-A665-FAF2D3107BB0}"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F691659-9068-4268-B8F4-AA8931E431D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3BCB8EBE-2458-4F1B-AA71-6C0B65B19EB2}">
      <dgm:prSet phldrT="[Текст]" custT="1"/>
      <dgm:spPr>
        <a:solidFill>
          <a:schemeClr val="bg2">
            <a:lumMod val="40000"/>
            <a:lumOff val="60000"/>
          </a:schemeClr>
        </a:solidFill>
        <a:effectLst>
          <a:outerShdw blurRad="50800" dist="38100" dir="2700000" algn="tl" rotWithShape="0">
            <a:prstClr val="black">
              <a:alpha val="40000"/>
            </a:prstClr>
          </a:outerShdw>
        </a:effectLst>
      </dgm:spPr>
      <dgm:t>
        <a:bodyPr/>
        <a:lstStyle/>
        <a:p>
          <a:pPr>
            <a:lnSpc>
              <a:spcPct val="100000"/>
            </a:lnSpc>
            <a:spcAft>
              <a:spcPts val="0"/>
            </a:spcAft>
          </a:pPr>
          <a:r>
            <a:rPr lang="ru-RU" sz="2000" b="1" i="0" dirty="0" smtClean="0">
              <a:solidFill>
                <a:schemeClr val="tx2">
                  <a:lumMod val="75000"/>
                </a:schemeClr>
              </a:solidFill>
              <a:latin typeface="Arial" panose="020B0604020202020204" pitchFamily="34" charset="0"/>
              <a:cs typeface="Arial" panose="020B0604020202020204" pitchFamily="34" charset="0"/>
            </a:rPr>
            <a:t>ПОЛОЖЕНИЕ О ТЕРРИТОРИАЛЬНОЙ ТРЕХСТОРОННЕЙ КОМИССИИ</a:t>
          </a:r>
          <a:endParaRPr lang="ru-RU" sz="2000" b="1" i="0" dirty="0">
            <a:solidFill>
              <a:schemeClr val="tx2">
                <a:lumMod val="75000"/>
              </a:schemeClr>
            </a:solidFill>
            <a:latin typeface="Arial" panose="020B0604020202020204" pitchFamily="34" charset="0"/>
            <a:cs typeface="Arial" panose="020B0604020202020204" pitchFamily="34" charset="0"/>
          </a:endParaRPr>
        </a:p>
      </dgm:t>
    </dgm:pt>
    <dgm:pt modelId="{61B91071-4CDD-47A2-8BB9-0ED3FD89ECF0}" type="parTrans" cxnId="{178C4D91-C3B7-4A74-9D79-2AF3AB512626}">
      <dgm:prSet/>
      <dgm:spPr/>
      <dgm:t>
        <a:bodyPr/>
        <a:lstStyle/>
        <a:p>
          <a:endParaRPr lang="ru-RU"/>
        </a:p>
      </dgm:t>
    </dgm:pt>
    <dgm:pt modelId="{807A34C2-FD47-4D52-9969-204BF23BDA8A}" type="sibTrans" cxnId="{178C4D91-C3B7-4A74-9D79-2AF3AB512626}">
      <dgm:prSet/>
      <dgm:spPr/>
      <dgm:t>
        <a:bodyPr/>
        <a:lstStyle/>
        <a:p>
          <a:endParaRPr lang="ru-RU"/>
        </a:p>
      </dgm:t>
    </dgm:pt>
    <dgm:pt modelId="{19E5854A-53CD-4264-BF70-7AE4EAC3870C}">
      <dgm:prSet phldrT="[Текст]" custT="1"/>
      <dgm:spPr/>
      <dgm:t>
        <a:bodyPr/>
        <a:lstStyle/>
        <a:p>
          <a:pPr>
            <a:lnSpc>
              <a:spcPct val="100000"/>
            </a:lnSpc>
            <a:spcAft>
              <a:spcPts val="0"/>
            </a:spcAft>
          </a:pPr>
          <a:r>
            <a:rPr lang="ru-RU" sz="2000" dirty="0" smtClean="0">
              <a:latin typeface="Arial" panose="020B0604020202020204" pitchFamily="34" charset="0"/>
              <a:cs typeface="Arial" panose="020B0604020202020204" pitchFamily="34" charset="0"/>
            </a:rPr>
            <a:t>ПОЛНОМОЧИЯ, ПРАВА, ЗАДАЧИ, ПОРЯДОК ДЕЯТЕЛЬНОСТИ КОМИССИИ</a:t>
          </a:r>
          <a:endParaRPr lang="ru-RU" sz="2000" dirty="0">
            <a:latin typeface="Arial" panose="020B0604020202020204" pitchFamily="34" charset="0"/>
            <a:cs typeface="Arial" panose="020B0604020202020204" pitchFamily="34" charset="0"/>
          </a:endParaRPr>
        </a:p>
      </dgm:t>
    </dgm:pt>
    <dgm:pt modelId="{DD7B483F-04DF-476C-8AD9-35BFF137F7A2}" type="parTrans" cxnId="{D7F5178C-5289-4699-8C40-AD03FDD93515}">
      <dgm:prSet/>
      <dgm:spPr/>
      <dgm:t>
        <a:bodyPr/>
        <a:lstStyle/>
        <a:p>
          <a:endParaRPr lang="ru-RU"/>
        </a:p>
      </dgm:t>
    </dgm:pt>
    <dgm:pt modelId="{84D28FC3-C824-481C-A237-45A000416A33}" type="sibTrans" cxnId="{D7F5178C-5289-4699-8C40-AD03FDD93515}">
      <dgm:prSet/>
      <dgm:spPr/>
      <dgm:t>
        <a:bodyPr/>
        <a:lstStyle/>
        <a:p>
          <a:endParaRPr lang="ru-RU"/>
        </a:p>
      </dgm:t>
    </dgm:pt>
    <dgm:pt modelId="{C86447D9-E15C-409D-976E-3F9380177342}">
      <dgm:prSet phldrT="[Текст]" custT="1"/>
      <dgm:spPr>
        <a:solidFill>
          <a:schemeClr val="bg2">
            <a:lumMod val="40000"/>
            <a:lumOff val="60000"/>
          </a:schemeClr>
        </a:solidFill>
        <a:effectLst>
          <a:outerShdw blurRad="50800" dist="38100" dir="2700000" algn="tl" rotWithShape="0">
            <a:prstClr val="black">
              <a:alpha val="40000"/>
            </a:prstClr>
          </a:outerShdw>
        </a:effectLst>
      </dgm:spPr>
      <dgm:t>
        <a:bodyPr/>
        <a:lstStyle/>
        <a:p>
          <a:pPr>
            <a:lnSpc>
              <a:spcPct val="100000"/>
            </a:lnSpc>
            <a:spcAft>
              <a:spcPts val="0"/>
            </a:spcAft>
          </a:pPr>
          <a:r>
            <a:rPr lang="ru-RU" sz="2000" b="1" dirty="0" smtClean="0">
              <a:solidFill>
                <a:schemeClr val="tx2">
                  <a:lumMod val="75000"/>
                </a:schemeClr>
              </a:solidFill>
              <a:latin typeface="Arial" panose="020B0604020202020204" pitchFamily="34" charset="0"/>
              <a:cs typeface="Arial" panose="020B0604020202020204" pitchFamily="34" charset="0"/>
            </a:rPr>
            <a:t>ПЛАН РАБОТЫ ТЕРРИТОРИАЛЬНОЙ ТРЕХСТОРОННЕЙ КОМИССИИ</a:t>
          </a:r>
          <a:endParaRPr lang="ru-RU" sz="2000" b="1" dirty="0">
            <a:solidFill>
              <a:schemeClr val="tx2">
                <a:lumMod val="75000"/>
              </a:schemeClr>
            </a:solidFill>
            <a:latin typeface="Arial" panose="020B0604020202020204" pitchFamily="34" charset="0"/>
            <a:cs typeface="Arial" panose="020B0604020202020204" pitchFamily="34" charset="0"/>
          </a:endParaRPr>
        </a:p>
      </dgm:t>
    </dgm:pt>
    <dgm:pt modelId="{A3B0DB64-BC26-402C-81C4-29179819DB99}" type="parTrans" cxnId="{6854D8B1-0373-46E1-8F29-94968C2474D0}">
      <dgm:prSet/>
      <dgm:spPr/>
      <dgm:t>
        <a:bodyPr/>
        <a:lstStyle/>
        <a:p>
          <a:endParaRPr lang="ru-RU"/>
        </a:p>
      </dgm:t>
    </dgm:pt>
    <dgm:pt modelId="{6308E712-9A95-4932-99C8-8C1237C56194}" type="sibTrans" cxnId="{6854D8B1-0373-46E1-8F29-94968C2474D0}">
      <dgm:prSet/>
      <dgm:spPr/>
      <dgm:t>
        <a:bodyPr/>
        <a:lstStyle/>
        <a:p>
          <a:endParaRPr lang="ru-RU"/>
        </a:p>
      </dgm:t>
    </dgm:pt>
    <dgm:pt modelId="{131E8F19-E6A4-4AD5-BFDA-CDAF22FBD397}">
      <dgm:prSet phldrT="[Текст]" custT="1"/>
      <dgm:spPr/>
      <dgm:t>
        <a:bodyPr/>
        <a:lstStyle/>
        <a:p>
          <a:pPr>
            <a:lnSpc>
              <a:spcPct val="100000"/>
            </a:lnSpc>
            <a:spcAft>
              <a:spcPts val="0"/>
            </a:spcAft>
          </a:pPr>
          <a:r>
            <a:rPr lang="ru-RU" sz="2000" dirty="0" smtClean="0">
              <a:latin typeface="Arial" panose="020B0604020202020204" pitchFamily="34" charset="0"/>
              <a:cs typeface="Arial" panose="020B0604020202020204" pitchFamily="34" charset="0"/>
            </a:rPr>
            <a:t>УТВЕРЖДАЕТСЯ ЕЖЕГОДНО НА ОЧЕРЕДНОЙ ГОД</a:t>
          </a:r>
          <a:endParaRPr lang="ru-RU" sz="2000" dirty="0">
            <a:latin typeface="Arial" panose="020B0604020202020204" pitchFamily="34" charset="0"/>
            <a:cs typeface="Arial" panose="020B0604020202020204" pitchFamily="34" charset="0"/>
          </a:endParaRPr>
        </a:p>
      </dgm:t>
    </dgm:pt>
    <dgm:pt modelId="{C55BB450-B421-4337-8FEC-2CC5A057C203}" type="parTrans" cxnId="{150EBFC3-E4D9-465C-8E4E-37E9AF825F86}">
      <dgm:prSet/>
      <dgm:spPr/>
      <dgm:t>
        <a:bodyPr/>
        <a:lstStyle/>
        <a:p>
          <a:endParaRPr lang="ru-RU"/>
        </a:p>
      </dgm:t>
    </dgm:pt>
    <dgm:pt modelId="{C110830B-9701-4112-BDF4-61DFA93A98D9}" type="sibTrans" cxnId="{150EBFC3-E4D9-465C-8E4E-37E9AF825F86}">
      <dgm:prSet/>
      <dgm:spPr/>
      <dgm:t>
        <a:bodyPr/>
        <a:lstStyle/>
        <a:p>
          <a:endParaRPr lang="ru-RU"/>
        </a:p>
      </dgm:t>
    </dgm:pt>
    <dgm:pt modelId="{705C4C08-6932-4238-B082-E838DC167AD1}">
      <dgm:prSet phldrT="[Текст]" custT="1"/>
      <dgm:spPr/>
      <dgm:t>
        <a:bodyPr/>
        <a:lstStyle/>
        <a:p>
          <a:pPr>
            <a:lnSpc>
              <a:spcPct val="100000"/>
            </a:lnSpc>
            <a:spcAft>
              <a:spcPts val="0"/>
            </a:spcAft>
          </a:pPr>
          <a:r>
            <a:rPr lang="ru-RU" sz="2000" dirty="0" smtClean="0">
              <a:latin typeface="Arial" panose="020B0604020202020204" pitchFamily="34" charset="0"/>
              <a:cs typeface="Arial" panose="020B0604020202020204" pitchFamily="34" charset="0"/>
            </a:rPr>
            <a:t>ПОРЯДОК ПРОВЕДЕНИЯ ЗАСЕДАНИЙ, В ТОМ ЧИСЛЕ В ОНЛАЙН-ФОРМАТЕ И ЗАОЧНОЙ ФОРМЕ, ПОРЯДОК ПРИНЯТИЯ РЕШЕНИЙ</a:t>
          </a:r>
          <a:endParaRPr lang="ru-RU" sz="2000" dirty="0">
            <a:latin typeface="Arial" panose="020B0604020202020204" pitchFamily="34" charset="0"/>
            <a:cs typeface="Arial" panose="020B0604020202020204" pitchFamily="34" charset="0"/>
          </a:endParaRPr>
        </a:p>
      </dgm:t>
    </dgm:pt>
    <dgm:pt modelId="{38F6B9CA-EBF7-4C14-A63D-FD4D7376BB36}" type="parTrans" cxnId="{737910D9-7BDA-470F-8B95-1B145637DA87}">
      <dgm:prSet/>
      <dgm:spPr/>
      <dgm:t>
        <a:bodyPr/>
        <a:lstStyle/>
        <a:p>
          <a:endParaRPr lang="ru-RU"/>
        </a:p>
      </dgm:t>
    </dgm:pt>
    <dgm:pt modelId="{3636D916-4560-4154-8F5D-943DD117CB10}" type="sibTrans" cxnId="{737910D9-7BDA-470F-8B95-1B145637DA87}">
      <dgm:prSet/>
      <dgm:spPr/>
      <dgm:t>
        <a:bodyPr/>
        <a:lstStyle/>
        <a:p>
          <a:endParaRPr lang="ru-RU"/>
        </a:p>
      </dgm:t>
    </dgm:pt>
    <dgm:pt modelId="{26476C01-F604-4E79-B9E2-174DCBF93EF2}">
      <dgm:prSet phldrT="[Текст]" custT="1"/>
      <dgm:spPr/>
      <dgm:t>
        <a:bodyPr/>
        <a:lstStyle/>
        <a:p>
          <a:pPr>
            <a:lnSpc>
              <a:spcPct val="100000"/>
            </a:lnSpc>
            <a:spcAft>
              <a:spcPts val="0"/>
            </a:spcAft>
          </a:pPr>
          <a:r>
            <a:rPr lang="ru-RU" sz="2000" dirty="0" smtClean="0">
              <a:latin typeface="Arial" panose="020B0604020202020204" pitchFamily="34" charset="0"/>
              <a:cs typeface="Arial" panose="020B0604020202020204" pitchFamily="34" charset="0"/>
            </a:rPr>
            <a:t>ВНЕПЛАНОВЫЕ ЗАСЕДАНИЯ (ПРИ НЕОБХОДИМОСТИ)</a:t>
          </a:r>
          <a:endParaRPr lang="ru-RU" sz="2000" dirty="0">
            <a:latin typeface="Arial" panose="020B0604020202020204" pitchFamily="34" charset="0"/>
            <a:cs typeface="Arial" panose="020B0604020202020204" pitchFamily="34" charset="0"/>
          </a:endParaRPr>
        </a:p>
      </dgm:t>
    </dgm:pt>
    <dgm:pt modelId="{DC5DE56A-5571-4A08-BDC1-65120BA2090B}" type="parTrans" cxnId="{34E0D183-6A42-4AD5-BD28-95B1D97A10F9}">
      <dgm:prSet/>
      <dgm:spPr/>
      <dgm:t>
        <a:bodyPr/>
        <a:lstStyle/>
        <a:p>
          <a:endParaRPr lang="ru-RU"/>
        </a:p>
      </dgm:t>
    </dgm:pt>
    <dgm:pt modelId="{945D03E8-42B8-4D11-B84E-6B5C1AD811DD}" type="sibTrans" cxnId="{34E0D183-6A42-4AD5-BD28-95B1D97A10F9}">
      <dgm:prSet/>
      <dgm:spPr/>
      <dgm:t>
        <a:bodyPr/>
        <a:lstStyle/>
        <a:p>
          <a:endParaRPr lang="ru-RU"/>
        </a:p>
      </dgm:t>
    </dgm:pt>
    <dgm:pt modelId="{4BF3FA79-8FAA-4722-9CBE-28E326DBA838}">
      <dgm:prSet phldrT="[Текст]" custT="1"/>
      <dgm:spPr>
        <a:solidFill>
          <a:schemeClr val="bg2">
            <a:lumMod val="40000"/>
            <a:lumOff val="60000"/>
          </a:schemeClr>
        </a:solidFill>
        <a:effectLst>
          <a:outerShdw blurRad="50800" dist="38100" dir="2700000" algn="tl" rotWithShape="0">
            <a:prstClr val="black">
              <a:alpha val="40000"/>
            </a:prstClr>
          </a:outerShdw>
        </a:effectLst>
      </dgm:spPr>
      <dgm:t>
        <a:bodyPr/>
        <a:lstStyle/>
        <a:p>
          <a:pPr>
            <a:lnSpc>
              <a:spcPct val="100000"/>
            </a:lnSpc>
            <a:spcAft>
              <a:spcPts val="0"/>
            </a:spcAft>
          </a:pPr>
          <a:r>
            <a:rPr lang="ru-RU" sz="2000" b="1" dirty="0" smtClean="0">
              <a:solidFill>
                <a:schemeClr val="tx2">
                  <a:lumMod val="75000"/>
                </a:schemeClr>
              </a:solidFill>
              <a:latin typeface="Arial" panose="020B0604020202020204" pitchFamily="34" charset="0"/>
              <a:cs typeface="Arial" panose="020B0604020202020204" pitchFamily="34" charset="0"/>
            </a:rPr>
            <a:t>ПРОВЕДЕНИЕ  ЗАСЕДАНИЙ КОМИССИИ</a:t>
          </a:r>
          <a:endParaRPr lang="ru-RU" sz="2000" b="1" dirty="0">
            <a:solidFill>
              <a:schemeClr val="tx2">
                <a:lumMod val="75000"/>
              </a:schemeClr>
            </a:solidFill>
            <a:latin typeface="Arial" panose="020B0604020202020204" pitchFamily="34" charset="0"/>
            <a:cs typeface="Arial" panose="020B0604020202020204" pitchFamily="34" charset="0"/>
          </a:endParaRPr>
        </a:p>
      </dgm:t>
    </dgm:pt>
    <dgm:pt modelId="{C46FB9D0-ABD5-4062-8337-2BA9DE76B672}" type="parTrans" cxnId="{A2448865-C7A9-4F27-B1FC-B708DE6A6AE8}">
      <dgm:prSet/>
      <dgm:spPr/>
      <dgm:t>
        <a:bodyPr/>
        <a:lstStyle/>
        <a:p>
          <a:endParaRPr lang="ru-RU"/>
        </a:p>
      </dgm:t>
    </dgm:pt>
    <dgm:pt modelId="{B3D19A28-FEDA-40A0-ACED-7B5840CF8072}" type="sibTrans" cxnId="{A2448865-C7A9-4F27-B1FC-B708DE6A6AE8}">
      <dgm:prSet/>
      <dgm:spPr/>
      <dgm:t>
        <a:bodyPr/>
        <a:lstStyle/>
        <a:p>
          <a:endParaRPr lang="ru-RU"/>
        </a:p>
      </dgm:t>
    </dgm:pt>
    <dgm:pt modelId="{F552E708-0B1E-47DD-894A-AD399BA96069}">
      <dgm:prSet phldrT="[Текст]" custT="1"/>
      <dgm:spPr/>
      <dgm:t>
        <a:bodyPr/>
        <a:lstStyle/>
        <a:p>
          <a:pPr>
            <a:lnSpc>
              <a:spcPct val="100000"/>
            </a:lnSpc>
            <a:spcAft>
              <a:spcPts val="0"/>
            </a:spcAft>
          </a:pPr>
          <a:r>
            <a:rPr lang="ru-RU" sz="2000" dirty="0" smtClean="0">
              <a:latin typeface="Arial" panose="020B0604020202020204" pitchFamily="34" charset="0"/>
              <a:cs typeface="Arial" panose="020B0604020202020204" pitchFamily="34" charset="0"/>
            </a:rPr>
            <a:t>НЕ РЕЖЕ, ЧЕМ ЕЖЕКВАРТАЛЬНО</a:t>
          </a:r>
          <a:endParaRPr lang="ru-RU" sz="2000" dirty="0">
            <a:latin typeface="Arial" panose="020B0604020202020204" pitchFamily="34" charset="0"/>
            <a:cs typeface="Arial" panose="020B0604020202020204" pitchFamily="34" charset="0"/>
          </a:endParaRPr>
        </a:p>
      </dgm:t>
    </dgm:pt>
    <dgm:pt modelId="{33E017B9-1DA8-42D9-8F5C-7797E27E924D}" type="parTrans" cxnId="{FD49CEFC-1012-40BA-BE50-2616DC3BDA59}">
      <dgm:prSet/>
      <dgm:spPr/>
      <dgm:t>
        <a:bodyPr/>
        <a:lstStyle/>
        <a:p>
          <a:endParaRPr lang="ru-RU"/>
        </a:p>
      </dgm:t>
    </dgm:pt>
    <dgm:pt modelId="{4356CC3A-F5CC-474D-9D21-2E1A8E948280}" type="sibTrans" cxnId="{FD49CEFC-1012-40BA-BE50-2616DC3BDA59}">
      <dgm:prSet/>
      <dgm:spPr/>
      <dgm:t>
        <a:bodyPr/>
        <a:lstStyle/>
        <a:p>
          <a:endParaRPr lang="ru-RU"/>
        </a:p>
      </dgm:t>
    </dgm:pt>
    <dgm:pt modelId="{285CCE7D-019E-4A48-86F9-DAAF05E5B71F}">
      <dgm:prSet phldrT="[Текст]" custT="1"/>
      <dgm:spPr/>
      <dgm:t>
        <a:bodyPr/>
        <a:lstStyle/>
        <a:p>
          <a:pPr>
            <a:lnSpc>
              <a:spcPct val="100000"/>
            </a:lnSpc>
            <a:spcAft>
              <a:spcPts val="0"/>
            </a:spcAft>
          </a:pPr>
          <a:endParaRPr lang="ru-RU" sz="2000" dirty="0">
            <a:latin typeface="Arial" panose="020B0604020202020204" pitchFamily="34" charset="0"/>
            <a:cs typeface="Arial" panose="020B0604020202020204" pitchFamily="34" charset="0"/>
          </a:endParaRPr>
        </a:p>
      </dgm:t>
    </dgm:pt>
    <dgm:pt modelId="{33D04079-89F1-440C-84E3-9132D405304D}" type="parTrans" cxnId="{8216375C-FFEB-402E-B6CE-C0079A6EC12B}">
      <dgm:prSet/>
      <dgm:spPr/>
      <dgm:t>
        <a:bodyPr/>
        <a:lstStyle/>
        <a:p>
          <a:endParaRPr lang="ru-RU"/>
        </a:p>
      </dgm:t>
    </dgm:pt>
    <dgm:pt modelId="{3174D0CA-D288-425C-92C8-3A0269EBF324}" type="sibTrans" cxnId="{8216375C-FFEB-402E-B6CE-C0079A6EC12B}">
      <dgm:prSet/>
      <dgm:spPr/>
      <dgm:t>
        <a:bodyPr/>
        <a:lstStyle/>
        <a:p>
          <a:endParaRPr lang="ru-RU"/>
        </a:p>
      </dgm:t>
    </dgm:pt>
    <dgm:pt modelId="{F52FC941-79AD-4FC1-A059-F64254C2BF01}">
      <dgm:prSet phldrT="[Текст]" custT="1"/>
      <dgm:spPr/>
      <dgm:t>
        <a:bodyPr/>
        <a:lstStyle/>
        <a:p>
          <a:pPr>
            <a:lnSpc>
              <a:spcPct val="100000"/>
            </a:lnSpc>
            <a:spcAft>
              <a:spcPts val="0"/>
            </a:spcAft>
          </a:pPr>
          <a:r>
            <a:rPr lang="ru-RU" sz="2000" dirty="0" smtClean="0">
              <a:latin typeface="Arial" panose="020B0604020202020204" pitchFamily="34" charset="0"/>
              <a:cs typeface="Arial" panose="020B0604020202020204" pitchFamily="34" charset="0"/>
            </a:rPr>
            <a:t>ВНЕПЛАНОВОЕ РАССМОТРЕНИЕ ВОПРОСОВ (ПРИ НЕОБХОДИМОСТИ)</a:t>
          </a:r>
          <a:endParaRPr lang="ru-RU" sz="2000" dirty="0">
            <a:latin typeface="Arial" panose="020B0604020202020204" pitchFamily="34" charset="0"/>
            <a:cs typeface="Arial" panose="020B0604020202020204" pitchFamily="34" charset="0"/>
          </a:endParaRPr>
        </a:p>
      </dgm:t>
    </dgm:pt>
    <dgm:pt modelId="{29A3505F-0CDB-4C72-9B6E-6135EE9BFCC2}" type="parTrans" cxnId="{04F16525-F8FC-42FF-BFD6-0060C0CC0A5A}">
      <dgm:prSet/>
      <dgm:spPr/>
      <dgm:t>
        <a:bodyPr/>
        <a:lstStyle/>
        <a:p>
          <a:endParaRPr lang="ru-RU"/>
        </a:p>
      </dgm:t>
    </dgm:pt>
    <dgm:pt modelId="{4CC99064-DC8C-4F46-AACC-756B7C3BC7BE}" type="sibTrans" cxnId="{04F16525-F8FC-42FF-BFD6-0060C0CC0A5A}">
      <dgm:prSet/>
      <dgm:spPr/>
      <dgm:t>
        <a:bodyPr/>
        <a:lstStyle/>
        <a:p>
          <a:endParaRPr lang="ru-RU"/>
        </a:p>
      </dgm:t>
    </dgm:pt>
    <dgm:pt modelId="{D59FB711-3C5B-4CB0-9A31-796A48C71440}">
      <dgm:prSet phldrT="[Текст]" custT="1"/>
      <dgm:spPr/>
      <dgm:t>
        <a:bodyPr/>
        <a:lstStyle/>
        <a:p>
          <a:pPr>
            <a:lnSpc>
              <a:spcPct val="100000"/>
            </a:lnSpc>
            <a:spcAft>
              <a:spcPts val="0"/>
            </a:spcAft>
          </a:pPr>
          <a:r>
            <a:rPr lang="ru-RU" sz="2000" dirty="0" smtClean="0">
              <a:latin typeface="Arial" panose="020B0604020202020204" pitchFamily="34" charset="0"/>
              <a:cs typeface="Arial" panose="020B0604020202020204" pitchFamily="34" charset="0"/>
            </a:rPr>
            <a:t>СОЗДАНИЕ РАБОЧИХ ГРУПП ДЛЯ РАССМОТРЕНИЯ ОТДЕЛЬНЫХ ВОПРОСОВ (ПРИ НЕОБХОДИМОСТИ)</a:t>
          </a:r>
          <a:endParaRPr lang="ru-RU" sz="2000" dirty="0">
            <a:latin typeface="Arial" panose="020B0604020202020204" pitchFamily="34" charset="0"/>
            <a:cs typeface="Arial" panose="020B0604020202020204" pitchFamily="34" charset="0"/>
          </a:endParaRPr>
        </a:p>
      </dgm:t>
    </dgm:pt>
    <dgm:pt modelId="{09A5FF37-4FE2-4DA9-B27D-246F518300F9}" type="parTrans" cxnId="{E8A8D6EF-8931-48E0-AE61-C51503294472}">
      <dgm:prSet/>
      <dgm:spPr/>
      <dgm:t>
        <a:bodyPr/>
        <a:lstStyle/>
        <a:p>
          <a:endParaRPr lang="ru-RU"/>
        </a:p>
      </dgm:t>
    </dgm:pt>
    <dgm:pt modelId="{0036379F-102F-4E27-88BC-DA91FE08EDF3}" type="sibTrans" cxnId="{E8A8D6EF-8931-48E0-AE61-C51503294472}">
      <dgm:prSet/>
      <dgm:spPr/>
      <dgm:t>
        <a:bodyPr/>
        <a:lstStyle/>
        <a:p>
          <a:endParaRPr lang="ru-RU"/>
        </a:p>
      </dgm:t>
    </dgm:pt>
    <dgm:pt modelId="{01FE73A0-30C6-4713-AF79-A2C9B18E084C}">
      <dgm:prSet phldrT="[Текст]" custT="1"/>
      <dgm:spPr>
        <a:solidFill>
          <a:schemeClr val="bg2">
            <a:lumMod val="40000"/>
            <a:lumOff val="60000"/>
          </a:schemeClr>
        </a:solidFill>
        <a:effectLst>
          <a:outerShdw blurRad="50800" dist="38100" dir="2700000" algn="tl" rotWithShape="0">
            <a:prstClr val="black">
              <a:alpha val="40000"/>
            </a:prstClr>
          </a:outerShdw>
        </a:effectLst>
      </dgm:spPr>
      <dgm:t>
        <a:bodyPr/>
        <a:lstStyle/>
        <a:p>
          <a:pPr>
            <a:lnSpc>
              <a:spcPct val="100000"/>
            </a:lnSpc>
            <a:spcAft>
              <a:spcPts val="0"/>
            </a:spcAft>
          </a:pPr>
          <a:r>
            <a:rPr lang="ru-RU" sz="2000" b="1" dirty="0" smtClean="0">
              <a:solidFill>
                <a:schemeClr val="tx2">
                  <a:lumMod val="75000"/>
                </a:schemeClr>
              </a:solidFill>
              <a:latin typeface="Arial" panose="020B0604020202020204" pitchFamily="34" charset="0"/>
              <a:cs typeface="Arial" panose="020B0604020202020204" pitchFamily="34" charset="0"/>
            </a:rPr>
            <a:t>РАССМОТРЕНИЕ НОРМАТИВНЫХ ПРАВОВЫХ АКТОВ В СФЕРЕ ТРУДА</a:t>
          </a:r>
          <a:endParaRPr lang="ru-RU" sz="2000" dirty="0">
            <a:latin typeface="Arial" panose="020B0604020202020204" pitchFamily="34" charset="0"/>
            <a:cs typeface="Arial" panose="020B0604020202020204" pitchFamily="34" charset="0"/>
          </a:endParaRPr>
        </a:p>
      </dgm:t>
    </dgm:pt>
    <dgm:pt modelId="{08D71B42-F7A6-4359-BA39-00BB8C50F381}" type="parTrans" cxnId="{DC2EA359-5347-4281-AC76-250905DA3E8E}">
      <dgm:prSet/>
      <dgm:spPr/>
      <dgm:t>
        <a:bodyPr/>
        <a:lstStyle/>
        <a:p>
          <a:endParaRPr lang="ru-RU"/>
        </a:p>
      </dgm:t>
    </dgm:pt>
    <dgm:pt modelId="{7F21FB68-EF29-45D3-8F89-F9FA360E5602}" type="sibTrans" cxnId="{DC2EA359-5347-4281-AC76-250905DA3E8E}">
      <dgm:prSet/>
      <dgm:spPr/>
      <dgm:t>
        <a:bodyPr/>
        <a:lstStyle/>
        <a:p>
          <a:endParaRPr lang="ru-RU"/>
        </a:p>
      </dgm:t>
    </dgm:pt>
    <dgm:pt modelId="{1B48F143-FA6E-4175-A718-5BFCEB77EE30}">
      <dgm:prSet phldrT="[Текст]" custT="1"/>
      <dgm:spPr/>
      <dgm:t>
        <a:bodyPr/>
        <a:lstStyle/>
        <a:p>
          <a:pPr>
            <a:lnSpc>
              <a:spcPct val="100000"/>
            </a:lnSpc>
            <a:spcAft>
              <a:spcPts val="0"/>
            </a:spcAft>
          </a:pPr>
          <a:r>
            <a:rPr lang="ru-RU" sz="2000" dirty="0" smtClean="0">
              <a:latin typeface="Arial" panose="020B0604020202020204" pitchFamily="34" charset="0"/>
              <a:cs typeface="Arial" panose="020B0604020202020204" pitchFamily="34" charset="0"/>
            </a:rPr>
            <a:t>СОГЛАСОВАНИЕ СТОРОНАМИ СОЦИАЛЬНОГО ПАРТНЕРСТВА ПРАВОВВЫХ АКТОВ В СФЕРЕ ТРУДА</a:t>
          </a:r>
          <a:endParaRPr lang="ru-RU" sz="2000" dirty="0">
            <a:latin typeface="Arial" panose="020B0604020202020204" pitchFamily="34" charset="0"/>
            <a:cs typeface="Arial" panose="020B0604020202020204" pitchFamily="34" charset="0"/>
          </a:endParaRPr>
        </a:p>
      </dgm:t>
    </dgm:pt>
    <dgm:pt modelId="{B5995758-21B0-4724-8B72-75986F46E3B4}" type="parTrans" cxnId="{C47398A0-94CA-41E1-BAA3-9EBC5F0C4BEB}">
      <dgm:prSet/>
      <dgm:spPr/>
      <dgm:t>
        <a:bodyPr/>
        <a:lstStyle/>
        <a:p>
          <a:endParaRPr lang="ru-RU"/>
        </a:p>
      </dgm:t>
    </dgm:pt>
    <dgm:pt modelId="{78D04B12-B2F0-4A51-989D-6B6F6FB21DBA}" type="sibTrans" cxnId="{C47398A0-94CA-41E1-BAA3-9EBC5F0C4BEB}">
      <dgm:prSet/>
      <dgm:spPr/>
      <dgm:t>
        <a:bodyPr/>
        <a:lstStyle/>
        <a:p>
          <a:endParaRPr lang="ru-RU"/>
        </a:p>
      </dgm:t>
    </dgm:pt>
    <dgm:pt modelId="{AFCBE7CE-68D6-4A08-937C-5B55E5F68892}">
      <dgm:prSet phldrT="[Текст]" custT="1"/>
      <dgm:spPr>
        <a:solidFill>
          <a:schemeClr val="bg2">
            <a:lumMod val="40000"/>
            <a:lumOff val="60000"/>
          </a:schemeClr>
        </a:solidFill>
        <a:effectLst>
          <a:outerShdw blurRad="50800" dist="38100" dir="2700000" algn="tl" rotWithShape="0">
            <a:prstClr val="black">
              <a:alpha val="40000"/>
            </a:prstClr>
          </a:outerShdw>
        </a:effectLst>
      </dgm:spPr>
      <dgm:t>
        <a:bodyPr/>
        <a:lstStyle/>
        <a:p>
          <a:pPr>
            <a:lnSpc>
              <a:spcPct val="100000"/>
            </a:lnSpc>
            <a:spcAft>
              <a:spcPts val="0"/>
            </a:spcAft>
          </a:pPr>
          <a:r>
            <a:rPr lang="ru-RU" sz="2000" b="1" dirty="0" smtClean="0">
              <a:solidFill>
                <a:schemeClr val="tx2">
                  <a:lumMod val="75000"/>
                </a:schemeClr>
              </a:solidFill>
              <a:latin typeface="Arial" panose="020B0604020202020204" pitchFamily="34" charset="0"/>
              <a:cs typeface="Arial" panose="020B0604020202020204" pitchFamily="34" charset="0"/>
            </a:rPr>
            <a:t>РАБОЧИЕ ГРУППЫ ТЕРРИТОРИАЛЬНОЙ ТРЕХСТОРОННЕЙ КОМИССИИ</a:t>
          </a:r>
          <a:endParaRPr lang="ru-RU" sz="2000" dirty="0">
            <a:latin typeface="Arial" panose="020B0604020202020204" pitchFamily="34" charset="0"/>
            <a:cs typeface="Arial" panose="020B0604020202020204" pitchFamily="34" charset="0"/>
          </a:endParaRPr>
        </a:p>
      </dgm:t>
    </dgm:pt>
    <dgm:pt modelId="{097575A6-3534-4DF2-A173-986D1FBF2065}" type="parTrans" cxnId="{1E40B948-6F4D-4FA3-9A05-E9AF3FD68E77}">
      <dgm:prSet/>
      <dgm:spPr/>
      <dgm:t>
        <a:bodyPr/>
        <a:lstStyle/>
        <a:p>
          <a:endParaRPr lang="ru-RU"/>
        </a:p>
      </dgm:t>
    </dgm:pt>
    <dgm:pt modelId="{DF8C8F14-25EE-458C-AA5B-E9231D67932E}" type="sibTrans" cxnId="{1E40B948-6F4D-4FA3-9A05-E9AF3FD68E77}">
      <dgm:prSet/>
      <dgm:spPr/>
      <dgm:t>
        <a:bodyPr/>
        <a:lstStyle/>
        <a:p>
          <a:endParaRPr lang="ru-RU"/>
        </a:p>
      </dgm:t>
    </dgm:pt>
    <dgm:pt modelId="{824B5D75-C553-4E38-8191-5FCA716665D4}" type="pres">
      <dgm:prSet presAssocID="{4F691659-9068-4268-B8F4-AA8931E431D2}" presName="linear" presStyleCnt="0">
        <dgm:presLayoutVars>
          <dgm:animLvl val="lvl"/>
          <dgm:resizeHandles val="exact"/>
        </dgm:presLayoutVars>
      </dgm:prSet>
      <dgm:spPr/>
      <dgm:t>
        <a:bodyPr/>
        <a:lstStyle/>
        <a:p>
          <a:endParaRPr lang="ru-RU"/>
        </a:p>
      </dgm:t>
    </dgm:pt>
    <dgm:pt modelId="{0B220E00-DEED-4BFD-9091-B9D3FC083574}" type="pres">
      <dgm:prSet presAssocID="{3BCB8EBE-2458-4F1B-AA71-6C0B65B19EB2}" presName="parentText" presStyleLbl="node1" presStyleIdx="0" presStyleCnt="5" custScaleX="96264" custScaleY="41563" custLinFactNeighborX="-2112" custLinFactNeighborY="-50119">
        <dgm:presLayoutVars>
          <dgm:chMax val="0"/>
          <dgm:bulletEnabled val="1"/>
        </dgm:presLayoutVars>
      </dgm:prSet>
      <dgm:spPr/>
      <dgm:t>
        <a:bodyPr/>
        <a:lstStyle/>
        <a:p>
          <a:endParaRPr lang="ru-RU"/>
        </a:p>
      </dgm:t>
    </dgm:pt>
    <dgm:pt modelId="{1ACFB38D-19AA-4CAE-AFE0-32BDB8D262DB}" type="pres">
      <dgm:prSet presAssocID="{3BCB8EBE-2458-4F1B-AA71-6C0B65B19EB2}" presName="childText" presStyleLbl="revTx" presStyleIdx="0" presStyleCnt="5" custLinFactNeighborX="-119" custLinFactNeighborY="-19640">
        <dgm:presLayoutVars>
          <dgm:bulletEnabled val="1"/>
        </dgm:presLayoutVars>
      </dgm:prSet>
      <dgm:spPr/>
      <dgm:t>
        <a:bodyPr/>
        <a:lstStyle/>
        <a:p>
          <a:endParaRPr lang="ru-RU"/>
        </a:p>
      </dgm:t>
    </dgm:pt>
    <dgm:pt modelId="{A26FD7AA-F4AF-494A-8DDA-2BA8C5D9D8FC}" type="pres">
      <dgm:prSet presAssocID="{C86447D9-E15C-409D-976E-3F9380177342}" presName="parentText" presStyleLbl="node1" presStyleIdx="1" presStyleCnt="5" custScaleX="95904" custScaleY="45447" custLinFactNeighborX="-1661" custLinFactNeighborY="-26989">
        <dgm:presLayoutVars>
          <dgm:chMax val="0"/>
          <dgm:bulletEnabled val="1"/>
        </dgm:presLayoutVars>
      </dgm:prSet>
      <dgm:spPr/>
      <dgm:t>
        <a:bodyPr/>
        <a:lstStyle/>
        <a:p>
          <a:endParaRPr lang="ru-RU"/>
        </a:p>
      </dgm:t>
    </dgm:pt>
    <dgm:pt modelId="{C341B821-3B12-443C-962B-2B85D61255B9}" type="pres">
      <dgm:prSet presAssocID="{C86447D9-E15C-409D-976E-3F9380177342}" presName="childText" presStyleLbl="revTx" presStyleIdx="1" presStyleCnt="5" custScaleY="63207" custLinFactNeighborX="690" custLinFactNeighborY="-21193">
        <dgm:presLayoutVars>
          <dgm:bulletEnabled val="1"/>
        </dgm:presLayoutVars>
      </dgm:prSet>
      <dgm:spPr/>
      <dgm:t>
        <a:bodyPr/>
        <a:lstStyle/>
        <a:p>
          <a:endParaRPr lang="ru-RU"/>
        </a:p>
      </dgm:t>
    </dgm:pt>
    <dgm:pt modelId="{6918E240-8BCA-4FCC-8BEA-8017E7810FF4}" type="pres">
      <dgm:prSet presAssocID="{4BF3FA79-8FAA-4722-9CBE-28E326DBA838}" presName="parentText" presStyleLbl="node1" presStyleIdx="2" presStyleCnt="5" custScaleX="96040" custScaleY="39272" custLinFactNeighborX="-1629" custLinFactNeighborY="-12355">
        <dgm:presLayoutVars>
          <dgm:chMax val="0"/>
          <dgm:bulletEnabled val="1"/>
        </dgm:presLayoutVars>
      </dgm:prSet>
      <dgm:spPr/>
      <dgm:t>
        <a:bodyPr/>
        <a:lstStyle/>
        <a:p>
          <a:endParaRPr lang="ru-RU"/>
        </a:p>
      </dgm:t>
    </dgm:pt>
    <dgm:pt modelId="{11875984-A2B0-40E4-A500-D278D85DBD6C}" type="pres">
      <dgm:prSet presAssocID="{4BF3FA79-8FAA-4722-9CBE-28E326DBA838}" presName="childText" presStyleLbl="revTx" presStyleIdx="2" presStyleCnt="5" custScaleY="71395" custLinFactNeighborX="690" custLinFactNeighborY="-8088">
        <dgm:presLayoutVars>
          <dgm:bulletEnabled val="1"/>
        </dgm:presLayoutVars>
      </dgm:prSet>
      <dgm:spPr/>
      <dgm:t>
        <a:bodyPr/>
        <a:lstStyle/>
        <a:p>
          <a:endParaRPr lang="ru-RU"/>
        </a:p>
      </dgm:t>
    </dgm:pt>
    <dgm:pt modelId="{46A5CCEC-7EFF-49AC-8C73-1DD3EFD75C21}" type="pres">
      <dgm:prSet presAssocID="{01FE73A0-30C6-4713-AF79-A2C9B18E084C}" presName="parentText" presStyleLbl="node1" presStyleIdx="3" presStyleCnt="5" custScaleX="95764" custScaleY="41553" custLinFactNeighborX="-2514" custLinFactNeighborY="-12529">
        <dgm:presLayoutVars>
          <dgm:chMax val="0"/>
          <dgm:bulletEnabled val="1"/>
        </dgm:presLayoutVars>
      </dgm:prSet>
      <dgm:spPr/>
      <dgm:t>
        <a:bodyPr/>
        <a:lstStyle/>
        <a:p>
          <a:endParaRPr lang="ru-RU"/>
        </a:p>
      </dgm:t>
    </dgm:pt>
    <dgm:pt modelId="{4D0B3A67-B83A-4491-A150-92CFED69967D}" type="pres">
      <dgm:prSet presAssocID="{01FE73A0-30C6-4713-AF79-A2C9B18E084C}" presName="childText" presStyleLbl="revTx" presStyleIdx="3" presStyleCnt="5" custScaleY="57268" custLinFactNeighborX="690" custLinFactNeighborY="-10523">
        <dgm:presLayoutVars>
          <dgm:bulletEnabled val="1"/>
        </dgm:presLayoutVars>
      </dgm:prSet>
      <dgm:spPr/>
      <dgm:t>
        <a:bodyPr/>
        <a:lstStyle/>
        <a:p>
          <a:endParaRPr lang="ru-RU"/>
        </a:p>
      </dgm:t>
    </dgm:pt>
    <dgm:pt modelId="{CE3A6036-1ECA-4653-9EB3-EB816F982A16}" type="pres">
      <dgm:prSet presAssocID="{AFCBE7CE-68D6-4A08-937C-5B55E5F68892}" presName="parentText" presStyleLbl="node1" presStyleIdx="4" presStyleCnt="5" custScaleX="95458" custScaleY="37740" custLinFactNeighborX="-2447" custLinFactNeighborY="-1155">
        <dgm:presLayoutVars>
          <dgm:chMax val="0"/>
          <dgm:bulletEnabled val="1"/>
        </dgm:presLayoutVars>
      </dgm:prSet>
      <dgm:spPr/>
      <dgm:t>
        <a:bodyPr/>
        <a:lstStyle/>
        <a:p>
          <a:endParaRPr lang="ru-RU"/>
        </a:p>
      </dgm:t>
    </dgm:pt>
    <dgm:pt modelId="{44825450-77E0-4031-BEDB-FDDDF81286E3}" type="pres">
      <dgm:prSet presAssocID="{AFCBE7CE-68D6-4A08-937C-5B55E5F68892}" presName="childText" presStyleLbl="revTx" presStyleIdx="4" presStyleCnt="5" custLinFactNeighborX="568" custLinFactNeighborY="3351">
        <dgm:presLayoutVars>
          <dgm:bulletEnabled val="1"/>
        </dgm:presLayoutVars>
      </dgm:prSet>
      <dgm:spPr/>
      <dgm:t>
        <a:bodyPr/>
        <a:lstStyle/>
        <a:p>
          <a:endParaRPr lang="ru-RU"/>
        </a:p>
      </dgm:t>
    </dgm:pt>
  </dgm:ptLst>
  <dgm:cxnLst>
    <dgm:cxn modelId="{FD49CEFC-1012-40BA-BE50-2616DC3BDA59}" srcId="{4BF3FA79-8FAA-4722-9CBE-28E326DBA838}" destId="{F552E708-0B1E-47DD-894A-AD399BA96069}" srcOrd="0" destOrd="0" parTransId="{33E017B9-1DA8-42D9-8F5C-7797E27E924D}" sibTransId="{4356CC3A-F5CC-474D-9D21-2E1A8E948280}"/>
    <dgm:cxn modelId="{97C19605-A669-4D94-B916-0EDA226289C3}" type="presOf" srcId="{4F691659-9068-4268-B8F4-AA8931E431D2}" destId="{824B5D75-C553-4E38-8191-5FCA716665D4}" srcOrd="0" destOrd="0" presId="urn:microsoft.com/office/officeart/2005/8/layout/vList2"/>
    <dgm:cxn modelId="{150EBFC3-E4D9-465C-8E4E-37E9AF825F86}" srcId="{C86447D9-E15C-409D-976E-3F9380177342}" destId="{131E8F19-E6A4-4AD5-BFDA-CDAF22FBD397}" srcOrd="0" destOrd="0" parTransId="{C55BB450-B421-4337-8FEC-2CC5A057C203}" sibTransId="{C110830B-9701-4112-BDF4-61DFA93A98D9}"/>
    <dgm:cxn modelId="{E8A8D6EF-8931-48E0-AE61-C51503294472}" srcId="{AFCBE7CE-68D6-4A08-937C-5B55E5F68892}" destId="{D59FB711-3C5B-4CB0-9A31-796A48C71440}" srcOrd="0" destOrd="0" parTransId="{09A5FF37-4FE2-4DA9-B27D-246F518300F9}" sibTransId="{0036379F-102F-4E27-88BC-DA91FE08EDF3}"/>
    <dgm:cxn modelId="{0F65B886-1F9B-43A2-9597-2806D42F7195}" type="presOf" srcId="{4BF3FA79-8FAA-4722-9CBE-28E326DBA838}" destId="{6918E240-8BCA-4FCC-8BEA-8017E7810FF4}" srcOrd="0" destOrd="0" presId="urn:microsoft.com/office/officeart/2005/8/layout/vList2"/>
    <dgm:cxn modelId="{737910D9-7BDA-470F-8B95-1B145637DA87}" srcId="{3BCB8EBE-2458-4F1B-AA71-6C0B65B19EB2}" destId="{705C4C08-6932-4238-B082-E838DC167AD1}" srcOrd="1" destOrd="0" parTransId="{38F6B9CA-EBF7-4C14-A63D-FD4D7376BB36}" sibTransId="{3636D916-4560-4154-8F5D-943DD117CB10}"/>
    <dgm:cxn modelId="{A2448865-C7A9-4F27-B1FC-B708DE6A6AE8}" srcId="{4F691659-9068-4268-B8F4-AA8931E431D2}" destId="{4BF3FA79-8FAA-4722-9CBE-28E326DBA838}" srcOrd="2" destOrd="0" parTransId="{C46FB9D0-ABD5-4062-8337-2BA9DE76B672}" sibTransId="{B3D19A28-FEDA-40A0-ACED-7B5840CF8072}"/>
    <dgm:cxn modelId="{E1770A98-9F3A-49E4-956C-D34D9B54DC73}" type="presOf" srcId="{1B48F143-FA6E-4175-A718-5BFCEB77EE30}" destId="{4D0B3A67-B83A-4491-A150-92CFED69967D}" srcOrd="0" destOrd="0" presId="urn:microsoft.com/office/officeart/2005/8/layout/vList2"/>
    <dgm:cxn modelId="{54CD44AC-09AF-4943-903B-77A92ABF10CA}" type="presOf" srcId="{F552E708-0B1E-47DD-894A-AD399BA96069}" destId="{11875984-A2B0-40E4-A500-D278D85DBD6C}" srcOrd="0" destOrd="0" presId="urn:microsoft.com/office/officeart/2005/8/layout/vList2"/>
    <dgm:cxn modelId="{28EDCCE2-8880-4835-9CBF-2EFE5CDD0B3D}" type="presOf" srcId="{01FE73A0-30C6-4713-AF79-A2C9B18E084C}" destId="{46A5CCEC-7EFF-49AC-8C73-1DD3EFD75C21}" srcOrd="0" destOrd="0" presId="urn:microsoft.com/office/officeart/2005/8/layout/vList2"/>
    <dgm:cxn modelId="{D484A45D-BAC6-47BB-A9F1-60E0F11743C0}" type="presOf" srcId="{D59FB711-3C5B-4CB0-9A31-796A48C71440}" destId="{44825450-77E0-4031-BEDB-FDDDF81286E3}" srcOrd="0" destOrd="0" presId="urn:microsoft.com/office/officeart/2005/8/layout/vList2"/>
    <dgm:cxn modelId="{423CA6D0-B2A0-4BFC-9E5F-C7A379CF1DE4}" type="presOf" srcId="{26476C01-F604-4E79-B9E2-174DCBF93EF2}" destId="{11875984-A2B0-40E4-A500-D278D85DBD6C}" srcOrd="0" destOrd="1" presId="urn:microsoft.com/office/officeart/2005/8/layout/vList2"/>
    <dgm:cxn modelId="{75829FC2-967B-4EAE-A4B9-00C0664F1A0A}" type="presOf" srcId="{AFCBE7CE-68D6-4A08-937C-5B55E5F68892}" destId="{CE3A6036-1ECA-4653-9EB3-EB816F982A16}" srcOrd="0" destOrd="0" presId="urn:microsoft.com/office/officeart/2005/8/layout/vList2"/>
    <dgm:cxn modelId="{1E40B948-6F4D-4FA3-9A05-E9AF3FD68E77}" srcId="{4F691659-9068-4268-B8F4-AA8931E431D2}" destId="{AFCBE7CE-68D6-4A08-937C-5B55E5F68892}" srcOrd="4" destOrd="0" parTransId="{097575A6-3534-4DF2-A173-986D1FBF2065}" sibTransId="{DF8C8F14-25EE-458C-AA5B-E9231D67932E}"/>
    <dgm:cxn modelId="{8216375C-FFEB-402E-B6CE-C0079A6EC12B}" srcId="{C86447D9-E15C-409D-976E-3F9380177342}" destId="{285CCE7D-019E-4A48-86F9-DAAF05E5B71F}" srcOrd="2" destOrd="0" parTransId="{33D04079-89F1-440C-84E3-9132D405304D}" sibTransId="{3174D0CA-D288-425C-92C8-3A0269EBF324}"/>
    <dgm:cxn modelId="{34E0D183-6A42-4AD5-BD28-95B1D97A10F9}" srcId="{4BF3FA79-8FAA-4722-9CBE-28E326DBA838}" destId="{26476C01-F604-4E79-B9E2-174DCBF93EF2}" srcOrd="1" destOrd="0" parTransId="{DC5DE56A-5571-4A08-BDC1-65120BA2090B}" sibTransId="{945D03E8-42B8-4D11-B84E-6B5C1AD811DD}"/>
    <dgm:cxn modelId="{7DB73992-6C87-4CDA-BECE-272CA4E85129}" type="presOf" srcId="{C86447D9-E15C-409D-976E-3F9380177342}" destId="{A26FD7AA-F4AF-494A-8DDA-2BA8C5D9D8FC}" srcOrd="0" destOrd="0" presId="urn:microsoft.com/office/officeart/2005/8/layout/vList2"/>
    <dgm:cxn modelId="{178C4D91-C3B7-4A74-9D79-2AF3AB512626}" srcId="{4F691659-9068-4268-B8F4-AA8931E431D2}" destId="{3BCB8EBE-2458-4F1B-AA71-6C0B65B19EB2}" srcOrd="0" destOrd="0" parTransId="{61B91071-4CDD-47A2-8BB9-0ED3FD89ECF0}" sibTransId="{807A34C2-FD47-4D52-9969-204BF23BDA8A}"/>
    <dgm:cxn modelId="{6854D8B1-0373-46E1-8F29-94968C2474D0}" srcId="{4F691659-9068-4268-B8F4-AA8931E431D2}" destId="{C86447D9-E15C-409D-976E-3F9380177342}" srcOrd="1" destOrd="0" parTransId="{A3B0DB64-BC26-402C-81C4-29179819DB99}" sibTransId="{6308E712-9A95-4932-99C8-8C1237C56194}"/>
    <dgm:cxn modelId="{C7FEF6BC-9C30-4F0E-B798-E0E676013421}" type="presOf" srcId="{F52FC941-79AD-4FC1-A059-F64254C2BF01}" destId="{C341B821-3B12-443C-962B-2B85D61255B9}" srcOrd="0" destOrd="1" presId="urn:microsoft.com/office/officeart/2005/8/layout/vList2"/>
    <dgm:cxn modelId="{861B56D6-A3E3-4359-881A-603DC503B9C8}" type="presOf" srcId="{131E8F19-E6A4-4AD5-BFDA-CDAF22FBD397}" destId="{C341B821-3B12-443C-962B-2B85D61255B9}" srcOrd="0" destOrd="0" presId="urn:microsoft.com/office/officeart/2005/8/layout/vList2"/>
    <dgm:cxn modelId="{D8B06B69-B1A5-441D-B247-37DFAE67AE99}" type="presOf" srcId="{285CCE7D-019E-4A48-86F9-DAAF05E5B71F}" destId="{C341B821-3B12-443C-962B-2B85D61255B9}" srcOrd="0" destOrd="2" presId="urn:microsoft.com/office/officeart/2005/8/layout/vList2"/>
    <dgm:cxn modelId="{8B6133FD-BD1E-4430-823A-7A1D5A9BB4A7}" type="presOf" srcId="{705C4C08-6932-4238-B082-E838DC167AD1}" destId="{1ACFB38D-19AA-4CAE-AFE0-32BDB8D262DB}" srcOrd="0" destOrd="1" presId="urn:microsoft.com/office/officeart/2005/8/layout/vList2"/>
    <dgm:cxn modelId="{ABAC2BEE-91CD-4386-B579-FDB721454662}" type="presOf" srcId="{19E5854A-53CD-4264-BF70-7AE4EAC3870C}" destId="{1ACFB38D-19AA-4CAE-AFE0-32BDB8D262DB}" srcOrd="0" destOrd="0" presId="urn:microsoft.com/office/officeart/2005/8/layout/vList2"/>
    <dgm:cxn modelId="{04F16525-F8FC-42FF-BFD6-0060C0CC0A5A}" srcId="{C86447D9-E15C-409D-976E-3F9380177342}" destId="{F52FC941-79AD-4FC1-A059-F64254C2BF01}" srcOrd="1" destOrd="0" parTransId="{29A3505F-0CDB-4C72-9B6E-6135EE9BFCC2}" sibTransId="{4CC99064-DC8C-4F46-AACC-756B7C3BC7BE}"/>
    <dgm:cxn modelId="{DC2EA359-5347-4281-AC76-250905DA3E8E}" srcId="{4F691659-9068-4268-B8F4-AA8931E431D2}" destId="{01FE73A0-30C6-4713-AF79-A2C9B18E084C}" srcOrd="3" destOrd="0" parTransId="{08D71B42-F7A6-4359-BA39-00BB8C50F381}" sibTransId="{7F21FB68-EF29-45D3-8F89-F9FA360E5602}"/>
    <dgm:cxn modelId="{C47398A0-94CA-41E1-BAA3-9EBC5F0C4BEB}" srcId="{01FE73A0-30C6-4713-AF79-A2C9B18E084C}" destId="{1B48F143-FA6E-4175-A718-5BFCEB77EE30}" srcOrd="0" destOrd="0" parTransId="{B5995758-21B0-4724-8B72-75986F46E3B4}" sibTransId="{78D04B12-B2F0-4A51-989D-6B6F6FB21DBA}"/>
    <dgm:cxn modelId="{64FA4517-A1ED-4421-9784-9F15394AE273}" type="presOf" srcId="{3BCB8EBE-2458-4F1B-AA71-6C0B65B19EB2}" destId="{0B220E00-DEED-4BFD-9091-B9D3FC083574}" srcOrd="0" destOrd="0" presId="urn:microsoft.com/office/officeart/2005/8/layout/vList2"/>
    <dgm:cxn modelId="{D7F5178C-5289-4699-8C40-AD03FDD93515}" srcId="{3BCB8EBE-2458-4F1B-AA71-6C0B65B19EB2}" destId="{19E5854A-53CD-4264-BF70-7AE4EAC3870C}" srcOrd="0" destOrd="0" parTransId="{DD7B483F-04DF-476C-8AD9-35BFF137F7A2}" sibTransId="{84D28FC3-C824-481C-A237-45A000416A33}"/>
    <dgm:cxn modelId="{24FDE36E-5BFE-46BF-AE68-AA7D30548C8B}" type="presParOf" srcId="{824B5D75-C553-4E38-8191-5FCA716665D4}" destId="{0B220E00-DEED-4BFD-9091-B9D3FC083574}" srcOrd="0" destOrd="0" presId="urn:microsoft.com/office/officeart/2005/8/layout/vList2"/>
    <dgm:cxn modelId="{F33924CB-B264-4B98-A72A-FD9495398730}" type="presParOf" srcId="{824B5D75-C553-4E38-8191-5FCA716665D4}" destId="{1ACFB38D-19AA-4CAE-AFE0-32BDB8D262DB}" srcOrd="1" destOrd="0" presId="urn:microsoft.com/office/officeart/2005/8/layout/vList2"/>
    <dgm:cxn modelId="{13A33A8F-5DC9-49B7-B1D7-C0BC12E97939}" type="presParOf" srcId="{824B5D75-C553-4E38-8191-5FCA716665D4}" destId="{A26FD7AA-F4AF-494A-8DDA-2BA8C5D9D8FC}" srcOrd="2" destOrd="0" presId="urn:microsoft.com/office/officeart/2005/8/layout/vList2"/>
    <dgm:cxn modelId="{EC0C2E51-4A52-4DEB-962D-95BA1524809C}" type="presParOf" srcId="{824B5D75-C553-4E38-8191-5FCA716665D4}" destId="{C341B821-3B12-443C-962B-2B85D61255B9}" srcOrd="3" destOrd="0" presId="urn:microsoft.com/office/officeart/2005/8/layout/vList2"/>
    <dgm:cxn modelId="{51E36AFE-3A43-4A6B-9A42-6C9270A45D7A}" type="presParOf" srcId="{824B5D75-C553-4E38-8191-5FCA716665D4}" destId="{6918E240-8BCA-4FCC-8BEA-8017E7810FF4}" srcOrd="4" destOrd="0" presId="urn:microsoft.com/office/officeart/2005/8/layout/vList2"/>
    <dgm:cxn modelId="{494DE04F-75D4-41A6-AF67-FD82479AD50B}" type="presParOf" srcId="{824B5D75-C553-4E38-8191-5FCA716665D4}" destId="{11875984-A2B0-40E4-A500-D278D85DBD6C}" srcOrd="5" destOrd="0" presId="urn:microsoft.com/office/officeart/2005/8/layout/vList2"/>
    <dgm:cxn modelId="{EA7BAB8E-7443-4D24-8E05-22E045E495EB}" type="presParOf" srcId="{824B5D75-C553-4E38-8191-5FCA716665D4}" destId="{46A5CCEC-7EFF-49AC-8C73-1DD3EFD75C21}" srcOrd="6" destOrd="0" presId="urn:microsoft.com/office/officeart/2005/8/layout/vList2"/>
    <dgm:cxn modelId="{7DCC9A50-D34E-434E-ADBA-F363DA6B2CAC}" type="presParOf" srcId="{824B5D75-C553-4E38-8191-5FCA716665D4}" destId="{4D0B3A67-B83A-4491-A150-92CFED69967D}" srcOrd="7" destOrd="0" presId="urn:microsoft.com/office/officeart/2005/8/layout/vList2"/>
    <dgm:cxn modelId="{B7E99ECC-D30D-45E9-901D-9D7D31874A44}" type="presParOf" srcId="{824B5D75-C553-4E38-8191-5FCA716665D4}" destId="{CE3A6036-1ECA-4653-9EB3-EB816F982A16}" srcOrd="8" destOrd="0" presId="urn:microsoft.com/office/officeart/2005/8/layout/vList2"/>
    <dgm:cxn modelId="{A789029D-7A7B-4052-98C8-46C5D1516949}" type="presParOf" srcId="{824B5D75-C553-4E38-8191-5FCA716665D4}" destId="{44825450-77E0-4031-BEDB-FDDDF81286E3}"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8EC0039-08AE-45C9-A561-F2AD11BA22E5}"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ru-RU"/>
        </a:p>
      </dgm:t>
    </dgm:pt>
    <dgm:pt modelId="{D767D4A6-FB86-4721-A283-584FD2F5E107}">
      <dgm:prSet phldrT="[Текст]" custT="1"/>
      <dgm:spPr>
        <a:solidFill>
          <a:schemeClr val="bg2">
            <a:lumMod val="20000"/>
            <a:lumOff val="80000"/>
          </a:schemeClr>
        </a:solidFill>
        <a:ln>
          <a:solidFill>
            <a:schemeClr val="tx2">
              <a:lumMod val="50000"/>
            </a:schemeClr>
          </a:solidFill>
        </a:ln>
        <a:effectLst>
          <a:outerShdw blurRad="50800" dist="38100" dir="5400000" algn="t" rotWithShape="0">
            <a:prstClr val="black">
              <a:alpha val="40000"/>
            </a:prstClr>
          </a:outerShdw>
        </a:effectLst>
      </dgm:spPr>
      <dgm:t>
        <a:bodyPr/>
        <a:lstStyle/>
        <a:p>
          <a:pPr>
            <a:lnSpc>
              <a:spcPct val="100000"/>
            </a:lnSpc>
            <a:spcAft>
              <a:spcPts val="0"/>
            </a:spcAft>
          </a:pPr>
          <a:r>
            <a:rPr lang="ru-RU" sz="2000" b="0" dirty="0" smtClean="0">
              <a:solidFill>
                <a:schemeClr val="tx1"/>
              </a:solidFill>
              <a:latin typeface="Arial" panose="020B0604020202020204" pitchFamily="34" charset="0"/>
              <a:cs typeface="Arial" panose="020B0604020202020204" pitchFamily="34" charset="0"/>
            </a:rPr>
            <a:t>НАПРАВЛЕНИЕ ПРОЕКТА ПРАВОВОГО АКТА, А ТАКЖЕ ДОКУМЕНТОВ </a:t>
          </a:r>
        </a:p>
        <a:p>
          <a:pPr>
            <a:lnSpc>
              <a:spcPct val="100000"/>
            </a:lnSpc>
            <a:spcAft>
              <a:spcPts val="0"/>
            </a:spcAft>
          </a:pPr>
          <a:r>
            <a:rPr lang="ru-RU" sz="2000" b="0" dirty="0" smtClean="0">
              <a:solidFill>
                <a:schemeClr val="tx1"/>
              </a:solidFill>
              <a:latin typeface="Arial" panose="020B0604020202020204" pitchFamily="34" charset="0"/>
              <a:cs typeface="Arial" panose="020B0604020202020204" pitchFamily="34" charset="0"/>
            </a:rPr>
            <a:t>И МАТЕРИАЛОВ, НЕОБХОДИМЫХ ДЛЯ ИХ ОБСУЖДЕНИЯ, НА РАССМОТРЕНИЕ СООТВЕТСТВУЮЩИМ ПРОФСОЮЗАМ (ОБЪЕДИНЕНИЯМ ПРОФСОЮЗОВ) И ОБЪЕДИНЕНИЯМ РАБОТОДАТЕЛЕЙ</a:t>
          </a:r>
          <a:endParaRPr lang="ru-RU" sz="2000" b="0" dirty="0">
            <a:solidFill>
              <a:schemeClr val="tx1"/>
            </a:solidFill>
            <a:latin typeface="Arial" panose="020B0604020202020204" pitchFamily="34" charset="0"/>
            <a:cs typeface="Arial" panose="020B0604020202020204" pitchFamily="34" charset="0"/>
          </a:endParaRPr>
        </a:p>
      </dgm:t>
    </dgm:pt>
    <dgm:pt modelId="{09196B43-F008-494E-980E-094B6E92DF64}" type="parTrans" cxnId="{DF64809C-8D8A-468F-A7F6-9674E3B060CE}">
      <dgm:prSet/>
      <dgm:spPr/>
      <dgm:t>
        <a:bodyPr/>
        <a:lstStyle/>
        <a:p>
          <a:endParaRPr lang="ru-RU"/>
        </a:p>
      </dgm:t>
    </dgm:pt>
    <dgm:pt modelId="{D9E76E66-6272-40D5-9CE2-A0610DA9693C}" type="sibTrans" cxnId="{DF64809C-8D8A-468F-A7F6-9674E3B060CE}">
      <dgm:prSet/>
      <dgm:spPr/>
      <dgm:t>
        <a:bodyPr/>
        <a:lstStyle/>
        <a:p>
          <a:endParaRPr lang="ru-RU"/>
        </a:p>
      </dgm:t>
    </dgm:pt>
    <dgm:pt modelId="{9D425852-E1A2-4DC6-AC2D-C623F6A23871}">
      <dgm:prSet phldrT="[Текст]" custT="1"/>
      <dgm:spPr>
        <a:solidFill>
          <a:schemeClr val="bg2">
            <a:lumMod val="20000"/>
            <a:lumOff val="80000"/>
          </a:schemeClr>
        </a:solidFill>
        <a:ln>
          <a:solidFill>
            <a:schemeClr val="tx2">
              <a:lumMod val="75000"/>
            </a:schemeClr>
          </a:solidFill>
        </a:ln>
        <a:effectLst>
          <a:outerShdw blurRad="50800" dist="38100" dir="5400000" algn="t" rotWithShape="0">
            <a:prstClr val="black">
              <a:alpha val="40000"/>
            </a:prstClr>
          </a:outerShdw>
        </a:effectLst>
      </dgm:spPr>
      <dgm:t>
        <a:bodyPr/>
        <a:lstStyle/>
        <a:p>
          <a:pPr>
            <a:lnSpc>
              <a:spcPct val="100000"/>
            </a:lnSpc>
            <a:spcAft>
              <a:spcPts val="0"/>
            </a:spcAft>
          </a:pPr>
          <a:r>
            <a:rPr lang="ru-RU" sz="2000" b="0" dirty="0" smtClean="0">
              <a:solidFill>
                <a:schemeClr val="tx1"/>
              </a:solidFill>
              <a:latin typeface="Arial" panose="020B0604020202020204" pitchFamily="34" charset="0"/>
              <a:cs typeface="Arial" panose="020B0604020202020204" pitchFamily="34" charset="0"/>
            </a:rPr>
            <a:t>РАССМОТРЕНИЕ ПРОЕКТА СТОРОНАМИ СОЦИАЛЬНОГО ПАРТНЕРСТВА  И ВЫНЕСЕНИЕ ЗАКЛЮЧЕНИЯ</a:t>
          </a:r>
          <a:endParaRPr lang="ru-RU" sz="2000" b="0" dirty="0">
            <a:solidFill>
              <a:schemeClr val="tx1"/>
            </a:solidFill>
            <a:latin typeface="Arial" panose="020B0604020202020204" pitchFamily="34" charset="0"/>
            <a:cs typeface="Arial" panose="020B0604020202020204" pitchFamily="34" charset="0"/>
          </a:endParaRPr>
        </a:p>
      </dgm:t>
    </dgm:pt>
    <dgm:pt modelId="{B3FE2D16-41AC-46B1-BC13-113B73187DE5}" type="parTrans" cxnId="{D2B68411-3573-4D59-8684-0CB430F49981}">
      <dgm:prSet/>
      <dgm:spPr/>
      <dgm:t>
        <a:bodyPr/>
        <a:lstStyle/>
        <a:p>
          <a:endParaRPr lang="ru-RU"/>
        </a:p>
      </dgm:t>
    </dgm:pt>
    <dgm:pt modelId="{496F4956-CAC2-4616-B940-66C7E4A01BD5}" type="sibTrans" cxnId="{D2B68411-3573-4D59-8684-0CB430F49981}">
      <dgm:prSet/>
      <dgm:spPr/>
      <dgm:t>
        <a:bodyPr/>
        <a:lstStyle/>
        <a:p>
          <a:endParaRPr lang="ru-RU"/>
        </a:p>
      </dgm:t>
    </dgm:pt>
    <dgm:pt modelId="{28292D42-0FA7-4035-88AF-68AF0BA8F7C6}">
      <dgm:prSet phldrT="[Текст]" custT="1"/>
      <dgm:spPr>
        <a:solidFill>
          <a:srgbClr val="F7FBF3">
            <a:alpha val="89804"/>
          </a:srgbClr>
        </a:solidFill>
        <a:ln>
          <a:solidFill>
            <a:srgbClr val="43413B">
              <a:alpha val="90000"/>
            </a:srgbClr>
          </a:solidFill>
        </a:ln>
      </dgm:spPr>
      <dgm:t>
        <a:bodyPr/>
        <a:lstStyle/>
        <a:p>
          <a:r>
            <a:rPr lang="ru-RU" sz="1800" b="0" dirty="0" smtClean="0">
              <a:latin typeface="Arial" panose="020B0604020202020204" pitchFamily="34" charset="0"/>
              <a:cs typeface="Arial" panose="020B0604020202020204" pitchFamily="34" charset="0"/>
            </a:rPr>
            <a:t>ОТСУТСТВИЕ ЗАМЕЧАНИЙ </a:t>
          </a:r>
          <a:endParaRPr lang="ru-RU" sz="1800" b="0" dirty="0">
            <a:latin typeface="Arial" panose="020B0604020202020204" pitchFamily="34" charset="0"/>
            <a:cs typeface="Arial" panose="020B0604020202020204" pitchFamily="34" charset="0"/>
          </a:endParaRPr>
        </a:p>
      </dgm:t>
    </dgm:pt>
    <dgm:pt modelId="{2A254D78-3875-48DD-A29E-9462927705C5}" type="parTrans" cxnId="{7EB4871A-AA94-4B1D-ADA3-2E8AC5D4EEDA}">
      <dgm:prSet/>
      <dgm:spPr/>
      <dgm:t>
        <a:bodyPr/>
        <a:lstStyle/>
        <a:p>
          <a:endParaRPr lang="ru-RU"/>
        </a:p>
      </dgm:t>
    </dgm:pt>
    <dgm:pt modelId="{73AFFC8F-1C00-4A49-AD82-1F716BAC1147}" type="sibTrans" cxnId="{7EB4871A-AA94-4B1D-ADA3-2E8AC5D4EEDA}">
      <dgm:prSet/>
      <dgm:spPr/>
      <dgm:t>
        <a:bodyPr/>
        <a:lstStyle/>
        <a:p>
          <a:endParaRPr lang="ru-RU"/>
        </a:p>
      </dgm:t>
    </dgm:pt>
    <dgm:pt modelId="{05BB4695-57BA-45EF-990C-22ED3AA0697E}">
      <dgm:prSet phldrT="[Текст]" custT="1"/>
      <dgm:spPr>
        <a:solidFill>
          <a:srgbClr val="FFEFEF">
            <a:alpha val="89804"/>
          </a:srgbClr>
        </a:solidFill>
        <a:ln>
          <a:solidFill>
            <a:srgbClr val="C00000">
              <a:alpha val="90000"/>
            </a:srgbClr>
          </a:solidFill>
        </a:ln>
      </dgm:spPr>
      <dgm:t>
        <a:bodyPr/>
        <a:lstStyle/>
        <a:p>
          <a:r>
            <a:rPr lang="ru-RU" sz="2000" b="0" dirty="0" smtClean="0">
              <a:latin typeface="Arial" panose="020B0604020202020204" pitchFamily="34" charset="0"/>
              <a:cs typeface="Arial" panose="020B0604020202020204" pitchFamily="34" charset="0"/>
            </a:rPr>
            <a:t>НАЛИЧИЕ ЗАМЕЧАНИЙ</a:t>
          </a:r>
          <a:endParaRPr lang="ru-RU" sz="2000" b="0" dirty="0">
            <a:latin typeface="Arial" panose="020B0604020202020204" pitchFamily="34" charset="0"/>
            <a:cs typeface="Arial" panose="020B0604020202020204" pitchFamily="34" charset="0"/>
          </a:endParaRPr>
        </a:p>
      </dgm:t>
    </dgm:pt>
    <dgm:pt modelId="{8534CFF0-E528-4815-AF8F-18D25D70DF8C}" type="parTrans" cxnId="{754E2E95-E7C2-44A6-A92A-875D7759D84A}">
      <dgm:prSet/>
      <dgm:spPr/>
      <dgm:t>
        <a:bodyPr/>
        <a:lstStyle/>
        <a:p>
          <a:endParaRPr lang="ru-RU"/>
        </a:p>
      </dgm:t>
    </dgm:pt>
    <dgm:pt modelId="{39A3266F-77BF-4AFA-B1E6-4F41383F3C5D}" type="sibTrans" cxnId="{754E2E95-E7C2-44A6-A92A-875D7759D84A}">
      <dgm:prSet/>
      <dgm:spPr/>
      <dgm:t>
        <a:bodyPr/>
        <a:lstStyle/>
        <a:p>
          <a:endParaRPr lang="ru-RU"/>
        </a:p>
      </dgm:t>
    </dgm:pt>
    <dgm:pt modelId="{3DBD5893-A196-4734-AD3D-6870BA0A622A}">
      <dgm:prSet phldrT="[Текст]" custT="1"/>
      <dgm:spPr>
        <a:solidFill>
          <a:schemeClr val="bg2">
            <a:lumMod val="20000"/>
            <a:lumOff val="80000"/>
          </a:schemeClr>
        </a:solidFill>
        <a:ln>
          <a:solidFill>
            <a:schemeClr val="tx2">
              <a:lumMod val="50000"/>
            </a:schemeClr>
          </a:solidFill>
        </a:ln>
      </dgm:spPr>
      <dgm:t>
        <a:bodyPr/>
        <a:lstStyle/>
        <a:p>
          <a:r>
            <a:rPr lang="ru-RU" sz="2000" b="0" dirty="0" smtClean="0">
              <a:solidFill>
                <a:schemeClr val="tx1"/>
              </a:solidFill>
              <a:latin typeface="Arial" panose="020B0604020202020204" pitchFamily="34" charset="0"/>
              <a:cs typeface="Arial" panose="020B0604020202020204" pitchFamily="34" charset="0"/>
            </a:rPr>
            <a:t>ПОДПИСАНИЕ РЕШЕНИЯ ТЕРРИТОРИАЛЬНОЙ ТРЕХСТОРОННЕЙ КОМИССИИ</a:t>
          </a:r>
          <a:endParaRPr lang="ru-RU" sz="2000" b="0" dirty="0">
            <a:solidFill>
              <a:schemeClr val="tx1"/>
            </a:solidFill>
            <a:latin typeface="Arial" panose="020B0604020202020204" pitchFamily="34" charset="0"/>
            <a:cs typeface="Arial" panose="020B0604020202020204" pitchFamily="34" charset="0"/>
          </a:endParaRPr>
        </a:p>
      </dgm:t>
    </dgm:pt>
    <dgm:pt modelId="{B9B40FAA-35F6-4495-8117-F301F9BF9BCC}" type="parTrans" cxnId="{20B502AB-1743-475B-A8BB-2D717BAE4D0C}">
      <dgm:prSet/>
      <dgm:spPr/>
      <dgm:t>
        <a:bodyPr/>
        <a:lstStyle/>
        <a:p>
          <a:endParaRPr lang="ru-RU"/>
        </a:p>
      </dgm:t>
    </dgm:pt>
    <dgm:pt modelId="{D3C6CA82-4F1A-42A1-A614-2A9500F1ACEF}" type="sibTrans" cxnId="{20B502AB-1743-475B-A8BB-2D717BAE4D0C}">
      <dgm:prSet/>
      <dgm:spPr/>
      <dgm:t>
        <a:bodyPr/>
        <a:lstStyle/>
        <a:p>
          <a:endParaRPr lang="ru-RU"/>
        </a:p>
      </dgm:t>
    </dgm:pt>
    <dgm:pt modelId="{513F3880-8111-4B11-AAE1-F65B7B6E83A9}">
      <dgm:prSet phldrT="[Текст]" phldr="1"/>
      <dgm:spPr>
        <a:solidFill>
          <a:schemeClr val="bg1">
            <a:lumMod val="95000"/>
            <a:alpha val="90000"/>
          </a:schemeClr>
        </a:solidFill>
        <a:ln>
          <a:solidFill>
            <a:srgbClr val="43413B">
              <a:alpha val="90000"/>
            </a:srgbClr>
          </a:solidFill>
        </a:ln>
      </dgm:spPr>
      <dgm:t>
        <a:bodyPr/>
        <a:lstStyle/>
        <a:p>
          <a:endParaRPr lang="ru-RU" dirty="0">
            <a:solidFill>
              <a:schemeClr val="bg1">
                <a:lumMod val="95000"/>
              </a:schemeClr>
            </a:solidFill>
          </a:endParaRPr>
        </a:p>
      </dgm:t>
    </dgm:pt>
    <dgm:pt modelId="{BEEE4718-F9F6-4130-B183-D5E04A394659}" type="parTrans" cxnId="{5AE9CB12-45B2-4DB2-9169-0E02F51F0EBD}">
      <dgm:prSet/>
      <dgm:spPr/>
      <dgm:t>
        <a:bodyPr/>
        <a:lstStyle/>
        <a:p>
          <a:endParaRPr lang="ru-RU"/>
        </a:p>
      </dgm:t>
    </dgm:pt>
    <dgm:pt modelId="{98133D2B-1D8C-49B7-816E-CC9D2292380C}" type="sibTrans" cxnId="{5AE9CB12-45B2-4DB2-9169-0E02F51F0EBD}">
      <dgm:prSet/>
      <dgm:spPr/>
      <dgm:t>
        <a:bodyPr/>
        <a:lstStyle/>
        <a:p>
          <a:endParaRPr lang="ru-RU"/>
        </a:p>
      </dgm:t>
    </dgm:pt>
    <dgm:pt modelId="{A3E4BA3B-A484-4E99-A859-45F2EB53116A}">
      <dgm:prSet phldrT="[Текст]" custT="1"/>
      <dgm:spPr>
        <a:solidFill>
          <a:srgbClr val="FFEFEF">
            <a:alpha val="89804"/>
          </a:srgbClr>
        </a:solidFill>
        <a:ln>
          <a:solidFill>
            <a:srgbClr val="C00000">
              <a:alpha val="90000"/>
            </a:srgbClr>
          </a:solidFill>
        </a:ln>
      </dgm:spPr>
      <dgm:t>
        <a:bodyPr/>
        <a:lstStyle/>
        <a:p>
          <a:pPr>
            <a:spcAft>
              <a:spcPts val="0"/>
            </a:spcAft>
          </a:pPr>
          <a:r>
            <a:rPr lang="ru-RU" sz="1600" b="1" dirty="0" smtClean="0">
              <a:latin typeface="Arial" panose="020B0604020202020204" pitchFamily="34" charset="0"/>
              <a:cs typeface="Arial" panose="020B0604020202020204" pitchFamily="34" charset="0"/>
            </a:rPr>
            <a:t>С ПРОТОКОЛОМ РАЗНОГЛАСИЙ </a:t>
          </a:r>
        </a:p>
        <a:p>
          <a:pPr>
            <a:spcAft>
              <a:spcPts val="0"/>
            </a:spcAft>
          </a:pPr>
          <a:r>
            <a:rPr lang="ru-RU" sz="1600" dirty="0" smtClean="0">
              <a:latin typeface="Arial" panose="020B0604020202020204" pitchFamily="34" charset="0"/>
              <a:cs typeface="Arial" panose="020B0604020202020204" pitchFamily="34" charset="0"/>
            </a:rPr>
            <a:t>(ПРИ ПРЕДВАРИТЕЛЬНОМ ПРОВЕДЕНИИ РАБОЧЕЙ ГРУППЫ ПО УРЕГУЛИРОВАНИЮ РАЗНОГЛАСИЙ)</a:t>
          </a:r>
          <a:endParaRPr lang="ru-RU" sz="1600" dirty="0">
            <a:latin typeface="Arial" panose="020B0604020202020204" pitchFamily="34" charset="0"/>
            <a:cs typeface="Arial" panose="020B0604020202020204" pitchFamily="34" charset="0"/>
          </a:endParaRPr>
        </a:p>
      </dgm:t>
    </dgm:pt>
    <dgm:pt modelId="{0497BF1A-0E40-4F88-815C-3E04E02DFA54}" type="parTrans" cxnId="{4ECF5EEE-7B8D-4387-B6D8-71248BB0AED5}">
      <dgm:prSet/>
      <dgm:spPr/>
      <dgm:t>
        <a:bodyPr/>
        <a:lstStyle/>
        <a:p>
          <a:endParaRPr lang="ru-RU"/>
        </a:p>
      </dgm:t>
    </dgm:pt>
    <dgm:pt modelId="{0C9B4522-F93E-40C2-B385-2C634C551883}" type="sibTrans" cxnId="{4ECF5EEE-7B8D-4387-B6D8-71248BB0AED5}">
      <dgm:prSet/>
      <dgm:spPr/>
      <dgm:t>
        <a:bodyPr/>
        <a:lstStyle/>
        <a:p>
          <a:endParaRPr lang="ru-RU"/>
        </a:p>
      </dgm:t>
    </dgm:pt>
    <dgm:pt modelId="{7ECC24FD-D3C7-478A-8671-D376BC7EBA3E}" type="pres">
      <dgm:prSet presAssocID="{18EC0039-08AE-45C9-A561-F2AD11BA22E5}" presName="Name0" presStyleCnt="0">
        <dgm:presLayoutVars>
          <dgm:dir/>
          <dgm:animLvl val="lvl"/>
          <dgm:resizeHandles val="exact"/>
        </dgm:presLayoutVars>
      </dgm:prSet>
      <dgm:spPr/>
      <dgm:t>
        <a:bodyPr/>
        <a:lstStyle/>
        <a:p>
          <a:endParaRPr lang="ru-RU"/>
        </a:p>
      </dgm:t>
    </dgm:pt>
    <dgm:pt modelId="{3116A92F-AF58-4EBC-84DD-50CE18F8236E}" type="pres">
      <dgm:prSet presAssocID="{3DBD5893-A196-4734-AD3D-6870BA0A622A}" presName="boxAndChildren" presStyleCnt="0"/>
      <dgm:spPr/>
    </dgm:pt>
    <dgm:pt modelId="{99875823-5B34-454F-8AB1-18F74D081C49}" type="pres">
      <dgm:prSet presAssocID="{3DBD5893-A196-4734-AD3D-6870BA0A622A}" presName="parentTextBox" presStyleLbl="node1" presStyleIdx="0" presStyleCnt="3"/>
      <dgm:spPr/>
      <dgm:t>
        <a:bodyPr/>
        <a:lstStyle/>
        <a:p>
          <a:endParaRPr lang="ru-RU"/>
        </a:p>
      </dgm:t>
    </dgm:pt>
    <dgm:pt modelId="{04EC510B-1E56-4ECD-AFC9-72E7B0A5693A}" type="pres">
      <dgm:prSet presAssocID="{3DBD5893-A196-4734-AD3D-6870BA0A622A}" presName="entireBox" presStyleLbl="node1" presStyleIdx="0" presStyleCnt="3" custLinFactNeighborY="4867"/>
      <dgm:spPr/>
      <dgm:t>
        <a:bodyPr/>
        <a:lstStyle/>
        <a:p>
          <a:endParaRPr lang="ru-RU"/>
        </a:p>
      </dgm:t>
    </dgm:pt>
    <dgm:pt modelId="{610E5A3F-2776-4422-A3CF-99058F99E825}" type="pres">
      <dgm:prSet presAssocID="{3DBD5893-A196-4734-AD3D-6870BA0A622A}" presName="descendantBox" presStyleCnt="0"/>
      <dgm:spPr/>
    </dgm:pt>
    <dgm:pt modelId="{B1653D14-26AB-449F-8904-9C3E93885F18}" type="pres">
      <dgm:prSet presAssocID="{513F3880-8111-4B11-AAE1-F65B7B6E83A9}" presName="childTextBox" presStyleLbl="fgAccFollowNode1" presStyleIdx="0" presStyleCnt="4" custScaleY="116193" custLinFactNeighborY="3358">
        <dgm:presLayoutVars>
          <dgm:bulletEnabled val="1"/>
        </dgm:presLayoutVars>
      </dgm:prSet>
      <dgm:spPr/>
      <dgm:t>
        <a:bodyPr/>
        <a:lstStyle/>
        <a:p>
          <a:endParaRPr lang="ru-RU"/>
        </a:p>
      </dgm:t>
    </dgm:pt>
    <dgm:pt modelId="{FC144E2C-8F91-4A49-8C5E-8068E6430659}" type="pres">
      <dgm:prSet presAssocID="{A3E4BA3B-A484-4E99-A859-45F2EB53116A}" presName="childTextBox" presStyleLbl="fgAccFollowNode1" presStyleIdx="1" presStyleCnt="4" custScaleY="114842" custLinFactNeighborX="359" custLinFactNeighborY="5714">
        <dgm:presLayoutVars>
          <dgm:bulletEnabled val="1"/>
        </dgm:presLayoutVars>
      </dgm:prSet>
      <dgm:spPr/>
      <dgm:t>
        <a:bodyPr/>
        <a:lstStyle/>
        <a:p>
          <a:endParaRPr lang="ru-RU"/>
        </a:p>
      </dgm:t>
    </dgm:pt>
    <dgm:pt modelId="{10B37236-B3E6-4217-90BC-305F8F2E836D}" type="pres">
      <dgm:prSet presAssocID="{496F4956-CAC2-4616-B940-66C7E4A01BD5}" presName="sp" presStyleCnt="0"/>
      <dgm:spPr/>
    </dgm:pt>
    <dgm:pt modelId="{23CD3AFE-763B-47F3-9170-523C26407C66}" type="pres">
      <dgm:prSet presAssocID="{9D425852-E1A2-4DC6-AC2D-C623F6A23871}" presName="arrowAndChildren" presStyleCnt="0"/>
      <dgm:spPr/>
    </dgm:pt>
    <dgm:pt modelId="{FD5460A5-902B-47A0-8B86-4BD0E42AE2AC}" type="pres">
      <dgm:prSet presAssocID="{9D425852-E1A2-4DC6-AC2D-C623F6A23871}" presName="parentTextArrow" presStyleLbl="node1" presStyleIdx="0" presStyleCnt="3"/>
      <dgm:spPr/>
      <dgm:t>
        <a:bodyPr/>
        <a:lstStyle/>
        <a:p>
          <a:endParaRPr lang="ru-RU"/>
        </a:p>
      </dgm:t>
    </dgm:pt>
    <dgm:pt modelId="{4E514B5F-9464-490B-9234-11249AC9277C}" type="pres">
      <dgm:prSet presAssocID="{9D425852-E1A2-4DC6-AC2D-C623F6A23871}" presName="arrow" presStyleLbl="node1" presStyleIdx="1" presStyleCnt="3" custScaleY="80897" custLinFactNeighborY="334"/>
      <dgm:spPr/>
      <dgm:t>
        <a:bodyPr/>
        <a:lstStyle/>
        <a:p>
          <a:endParaRPr lang="ru-RU"/>
        </a:p>
      </dgm:t>
    </dgm:pt>
    <dgm:pt modelId="{D1074052-110C-425B-8858-F80F501F0967}" type="pres">
      <dgm:prSet presAssocID="{9D425852-E1A2-4DC6-AC2D-C623F6A23871}" presName="descendantArrow" presStyleCnt="0"/>
      <dgm:spPr/>
    </dgm:pt>
    <dgm:pt modelId="{630AC017-74A0-45B7-840C-E22847C69A96}" type="pres">
      <dgm:prSet presAssocID="{28292D42-0FA7-4035-88AF-68AF0BA8F7C6}" presName="childTextArrow" presStyleLbl="fgAccFollowNode1" presStyleIdx="2" presStyleCnt="4" custScaleY="67172" custLinFactNeighborY="882">
        <dgm:presLayoutVars>
          <dgm:bulletEnabled val="1"/>
        </dgm:presLayoutVars>
      </dgm:prSet>
      <dgm:spPr/>
      <dgm:t>
        <a:bodyPr/>
        <a:lstStyle/>
        <a:p>
          <a:endParaRPr lang="ru-RU"/>
        </a:p>
      </dgm:t>
    </dgm:pt>
    <dgm:pt modelId="{D0234758-9AEA-4A40-B2B1-0B1AE36C4F1A}" type="pres">
      <dgm:prSet presAssocID="{05BB4695-57BA-45EF-990C-22ED3AA0697E}" presName="childTextArrow" presStyleLbl="fgAccFollowNode1" presStyleIdx="3" presStyleCnt="4" custScaleY="67172" custLinFactNeighborX="359" custLinFactNeighborY="882">
        <dgm:presLayoutVars>
          <dgm:bulletEnabled val="1"/>
        </dgm:presLayoutVars>
      </dgm:prSet>
      <dgm:spPr/>
      <dgm:t>
        <a:bodyPr/>
        <a:lstStyle/>
        <a:p>
          <a:endParaRPr lang="ru-RU"/>
        </a:p>
      </dgm:t>
    </dgm:pt>
    <dgm:pt modelId="{41333969-BE4B-4475-9259-413CA55FF679}" type="pres">
      <dgm:prSet presAssocID="{D9E76E66-6272-40D5-9CE2-A0610DA9693C}" presName="sp" presStyleCnt="0"/>
      <dgm:spPr/>
    </dgm:pt>
    <dgm:pt modelId="{9DA6A72F-E527-4A77-841F-19C47DE70178}" type="pres">
      <dgm:prSet presAssocID="{D767D4A6-FB86-4721-A283-584FD2F5E107}" presName="arrowAndChildren" presStyleCnt="0"/>
      <dgm:spPr/>
    </dgm:pt>
    <dgm:pt modelId="{2809A8C5-A3C0-4D8D-A99A-840308104832}" type="pres">
      <dgm:prSet presAssocID="{D767D4A6-FB86-4721-A283-584FD2F5E107}" presName="parentTextArrow" presStyleLbl="node1" presStyleIdx="2" presStyleCnt="3" custScaleY="80785"/>
      <dgm:spPr/>
      <dgm:t>
        <a:bodyPr/>
        <a:lstStyle/>
        <a:p>
          <a:endParaRPr lang="ru-RU"/>
        </a:p>
      </dgm:t>
    </dgm:pt>
  </dgm:ptLst>
  <dgm:cxnLst>
    <dgm:cxn modelId="{1D445A0C-7793-41A8-91CA-978EFA2AEE0F}" type="presOf" srcId="{A3E4BA3B-A484-4E99-A859-45F2EB53116A}" destId="{FC144E2C-8F91-4A49-8C5E-8068E6430659}" srcOrd="0" destOrd="0" presId="urn:microsoft.com/office/officeart/2005/8/layout/process4"/>
    <dgm:cxn modelId="{D2B68411-3573-4D59-8684-0CB430F49981}" srcId="{18EC0039-08AE-45C9-A561-F2AD11BA22E5}" destId="{9D425852-E1A2-4DC6-AC2D-C623F6A23871}" srcOrd="1" destOrd="0" parTransId="{B3FE2D16-41AC-46B1-BC13-113B73187DE5}" sibTransId="{496F4956-CAC2-4616-B940-66C7E4A01BD5}"/>
    <dgm:cxn modelId="{CB7B1393-F767-4E7E-809E-16691EE89D7B}" type="presOf" srcId="{3DBD5893-A196-4734-AD3D-6870BA0A622A}" destId="{04EC510B-1E56-4ECD-AFC9-72E7B0A5693A}" srcOrd="1" destOrd="0" presId="urn:microsoft.com/office/officeart/2005/8/layout/process4"/>
    <dgm:cxn modelId="{7CE1A3AA-335C-4790-89DD-BAC0F832CC96}" type="presOf" srcId="{05BB4695-57BA-45EF-990C-22ED3AA0697E}" destId="{D0234758-9AEA-4A40-B2B1-0B1AE36C4F1A}" srcOrd="0" destOrd="0" presId="urn:microsoft.com/office/officeart/2005/8/layout/process4"/>
    <dgm:cxn modelId="{7365D90F-3791-4228-B89C-79043972D909}" type="presOf" srcId="{3DBD5893-A196-4734-AD3D-6870BA0A622A}" destId="{99875823-5B34-454F-8AB1-18F74D081C49}" srcOrd="0" destOrd="0" presId="urn:microsoft.com/office/officeart/2005/8/layout/process4"/>
    <dgm:cxn modelId="{B9AE8EB5-26EC-47A5-A0AC-1E104ED78A93}" type="presOf" srcId="{D767D4A6-FB86-4721-A283-584FD2F5E107}" destId="{2809A8C5-A3C0-4D8D-A99A-840308104832}" srcOrd="0" destOrd="0" presId="urn:microsoft.com/office/officeart/2005/8/layout/process4"/>
    <dgm:cxn modelId="{DF64809C-8D8A-468F-A7F6-9674E3B060CE}" srcId="{18EC0039-08AE-45C9-A561-F2AD11BA22E5}" destId="{D767D4A6-FB86-4721-A283-584FD2F5E107}" srcOrd="0" destOrd="0" parTransId="{09196B43-F008-494E-980E-094B6E92DF64}" sibTransId="{D9E76E66-6272-40D5-9CE2-A0610DA9693C}"/>
    <dgm:cxn modelId="{27DA8573-739A-4738-8DF3-42259E0E53A5}" type="presOf" srcId="{18EC0039-08AE-45C9-A561-F2AD11BA22E5}" destId="{7ECC24FD-D3C7-478A-8671-D376BC7EBA3E}" srcOrd="0" destOrd="0" presId="urn:microsoft.com/office/officeart/2005/8/layout/process4"/>
    <dgm:cxn modelId="{7EB4871A-AA94-4B1D-ADA3-2E8AC5D4EEDA}" srcId="{9D425852-E1A2-4DC6-AC2D-C623F6A23871}" destId="{28292D42-0FA7-4035-88AF-68AF0BA8F7C6}" srcOrd="0" destOrd="0" parTransId="{2A254D78-3875-48DD-A29E-9462927705C5}" sibTransId="{73AFFC8F-1C00-4A49-AD82-1F716BAC1147}"/>
    <dgm:cxn modelId="{FAA166D3-4A04-43AA-B76D-52893F5B2B6F}" type="presOf" srcId="{9D425852-E1A2-4DC6-AC2D-C623F6A23871}" destId="{4E514B5F-9464-490B-9234-11249AC9277C}" srcOrd="1" destOrd="0" presId="urn:microsoft.com/office/officeart/2005/8/layout/process4"/>
    <dgm:cxn modelId="{D492D20C-3039-44A5-88E8-79C7276E2E30}" type="presOf" srcId="{513F3880-8111-4B11-AAE1-F65B7B6E83A9}" destId="{B1653D14-26AB-449F-8904-9C3E93885F18}" srcOrd="0" destOrd="0" presId="urn:microsoft.com/office/officeart/2005/8/layout/process4"/>
    <dgm:cxn modelId="{E38C9650-C54F-4788-9B4D-21FA673A6CC5}" type="presOf" srcId="{9D425852-E1A2-4DC6-AC2D-C623F6A23871}" destId="{FD5460A5-902B-47A0-8B86-4BD0E42AE2AC}" srcOrd="0" destOrd="0" presId="urn:microsoft.com/office/officeart/2005/8/layout/process4"/>
    <dgm:cxn modelId="{20B502AB-1743-475B-A8BB-2D717BAE4D0C}" srcId="{18EC0039-08AE-45C9-A561-F2AD11BA22E5}" destId="{3DBD5893-A196-4734-AD3D-6870BA0A622A}" srcOrd="2" destOrd="0" parTransId="{B9B40FAA-35F6-4495-8117-F301F9BF9BCC}" sibTransId="{D3C6CA82-4F1A-42A1-A614-2A9500F1ACEF}"/>
    <dgm:cxn modelId="{754E2E95-E7C2-44A6-A92A-875D7759D84A}" srcId="{9D425852-E1A2-4DC6-AC2D-C623F6A23871}" destId="{05BB4695-57BA-45EF-990C-22ED3AA0697E}" srcOrd="1" destOrd="0" parTransId="{8534CFF0-E528-4815-AF8F-18D25D70DF8C}" sibTransId="{39A3266F-77BF-4AFA-B1E6-4F41383F3C5D}"/>
    <dgm:cxn modelId="{4ECF5EEE-7B8D-4387-B6D8-71248BB0AED5}" srcId="{3DBD5893-A196-4734-AD3D-6870BA0A622A}" destId="{A3E4BA3B-A484-4E99-A859-45F2EB53116A}" srcOrd="1" destOrd="0" parTransId="{0497BF1A-0E40-4F88-815C-3E04E02DFA54}" sibTransId="{0C9B4522-F93E-40C2-B385-2C634C551883}"/>
    <dgm:cxn modelId="{5AE9CB12-45B2-4DB2-9169-0E02F51F0EBD}" srcId="{3DBD5893-A196-4734-AD3D-6870BA0A622A}" destId="{513F3880-8111-4B11-AAE1-F65B7B6E83A9}" srcOrd="0" destOrd="0" parTransId="{BEEE4718-F9F6-4130-B183-D5E04A394659}" sibTransId="{98133D2B-1D8C-49B7-816E-CC9D2292380C}"/>
    <dgm:cxn modelId="{13DBC306-8DE7-4A13-B939-C5CA29CE2804}" type="presOf" srcId="{28292D42-0FA7-4035-88AF-68AF0BA8F7C6}" destId="{630AC017-74A0-45B7-840C-E22847C69A96}" srcOrd="0" destOrd="0" presId="urn:microsoft.com/office/officeart/2005/8/layout/process4"/>
    <dgm:cxn modelId="{FC7999AA-67E6-4CC4-9FB7-5B19B8AB3D6D}" type="presParOf" srcId="{7ECC24FD-D3C7-478A-8671-D376BC7EBA3E}" destId="{3116A92F-AF58-4EBC-84DD-50CE18F8236E}" srcOrd="0" destOrd="0" presId="urn:microsoft.com/office/officeart/2005/8/layout/process4"/>
    <dgm:cxn modelId="{5F27F414-6FAE-4AA6-8A4B-5B7A7918B111}" type="presParOf" srcId="{3116A92F-AF58-4EBC-84DD-50CE18F8236E}" destId="{99875823-5B34-454F-8AB1-18F74D081C49}" srcOrd="0" destOrd="0" presId="urn:microsoft.com/office/officeart/2005/8/layout/process4"/>
    <dgm:cxn modelId="{86D0E613-E288-4B5B-A9ED-B85C155DF196}" type="presParOf" srcId="{3116A92F-AF58-4EBC-84DD-50CE18F8236E}" destId="{04EC510B-1E56-4ECD-AFC9-72E7B0A5693A}" srcOrd="1" destOrd="0" presId="urn:microsoft.com/office/officeart/2005/8/layout/process4"/>
    <dgm:cxn modelId="{C67B90DB-D65A-4024-BD9D-FD12A9D4430E}" type="presParOf" srcId="{3116A92F-AF58-4EBC-84DD-50CE18F8236E}" destId="{610E5A3F-2776-4422-A3CF-99058F99E825}" srcOrd="2" destOrd="0" presId="urn:microsoft.com/office/officeart/2005/8/layout/process4"/>
    <dgm:cxn modelId="{66C0BDFD-4858-4755-82D7-D05EFE1EAB04}" type="presParOf" srcId="{610E5A3F-2776-4422-A3CF-99058F99E825}" destId="{B1653D14-26AB-449F-8904-9C3E93885F18}" srcOrd="0" destOrd="0" presId="urn:microsoft.com/office/officeart/2005/8/layout/process4"/>
    <dgm:cxn modelId="{4ECD5858-8C51-4367-B0E3-D09AE7EB60EF}" type="presParOf" srcId="{610E5A3F-2776-4422-A3CF-99058F99E825}" destId="{FC144E2C-8F91-4A49-8C5E-8068E6430659}" srcOrd="1" destOrd="0" presId="urn:microsoft.com/office/officeart/2005/8/layout/process4"/>
    <dgm:cxn modelId="{1EA65D95-6CE2-413A-B25C-C3829533023A}" type="presParOf" srcId="{7ECC24FD-D3C7-478A-8671-D376BC7EBA3E}" destId="{10B37236-B3E6-4217-90BC-305F8F2E836D}" srcOrd="1" destOrd="0" presId="urn:microsoft.com/office/officeart/2005/8/layout/process4"/>
    <dgm:cxn modelId="{F9602E91-6CC8-4657-80A9-4FCB1D90C15F}" type="presParOf" srcId="{7ECC24FD-D3C7-478A-8671-D376BC7EBA3E}" destId="{23CD3AFE-763B-47F3-9170-523C26407C66}" srcOrd="2" destOrd="0" presId="urn:microsoft.com/office/officeart/2005/8/layout/process4"/>
    <dgm:cxn modelId="{B60895EA-AF5A-4690-9544-845F7FA7C008}" type="presParOf" srcId="{23CD3AFE-763B-47F3-9170-523C26407C66}" destId="{FD5460A5-902B-47A0-8B86-4BD0E42AE2AC}" srcOrd="0" destOrd="0" presId="urn:microsoft.com/office/officeart/2005/8/layout/process4"/>
    <dgm:cxn modelId="{9BFFF9A6-BF23-4E98-A9F2-AAFCCAF89424}" type="presParOf" srcId="{23CD3AFE-763B-47F3-9170-523C26407C66}" destId="{4E514B5F-9464-490B-9234-11249AC9277C}" srcOrd="1" destOrd="0" presId="urn:microsoft.com/office/officeart/2005/8/layout/process4"/>
    <dgm:cxn modelId="{2FC2158F-4027-46EC-9AF3-117AE8B58C41}" type="presParOf" srcId="{23CD3AFE-763B-47F3-9170-523C26407C66}" destId="{D1074052-110C-425B-8858-F80F501F0967}" srcOrd="2" destOrd="0" presId="urn:microsoft.com/office/officeart/2005/8/layout/process4"/>
    <dgm:cxn modelId="{F112290C-B11C-49EB-9487-AC86D60E9633}" type="presParOf" srcId="{D1074052-110C-425B-8858-F80F501F0967}" destId="{630AC017-74A0-45B7-840C-E22847C69A96}" srcOrd="0" destOrd="0" presId="urn:microsoft.com/office/officeart/2005/8/layout/process4"/>
    <dgm:cxn modelId="{6BB35ACC-648F-4299-AA17-2E7146AB13B1}" type="presParOf" srcId="{D1074052-110C-425B-8858-F80F501F0967}" destId="{D0234758-9AEA-4A40-B2B1-0B1AE36C4F1A}" srcOrd="1" destOrd="0" presId="urn:microsoft.com/office/officeart/2005/8/layout/process4"/>
    <dgm:cxn modelId="{F4F3412A-9589-4771-90B6-381F787A40CC}" type="presParOf" srcId="{7ECC24FD-D3C7-478A-8671-D376BC7EBA3E}" destId="{41333969-BE4B-4475-9259-413CA55FF679}" srcOrd="3" destOrd="0" presId="urn:microsoft.com/office/officeart/2005/8/layout/process4"/>
    <dgm:cxn modelId="{29E4C5B7-CE15-485E-B205-F1B6D8438E11}" type="presParOf" srcId="{7ECC24FD-D3C7-478A-8671-D376BC7EBA3E}" destId="{9DA6A72F-E527-4A77-841F-19C47DE70178}" srcOrd="4" destOrd="0" presId="urn:microsoft.com/office/officeart/2005/8/layout/process4"/>
    <dgm:cxn modelId="{21420811-94CB-4318-BE95-B1FCB34A971E}" type="presParOf" srcId="{9DA6A72F-E527-4A77-841F-19C47DE70178}" destId="{2809A8C5-A3C0-4D8D-A99A-840308104832}" srcOrd="0" destOrd="0" presId="urn:microsoft.com/office/officeart/2005/8/layout/process4"/>
  </dgm:cxnLst>
  <dgm:bg>
    <a:solidFill>
      <a:schemeClr val="bg1">
        <a:lumMod val="95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CCD01BE-D351-4D41-B2A0-62FEE15F5AC3}" type="doc">
      <dgm:prSet loTypeId="urn:microsoft.com/office/officeart/2005/8/layout/vProcess5" loCatId="process" qsTypeId="urn:microsoft.com/office/officeart/2005/8/quickstyle/simple1" qsCatId="simple" csTypeId="urn:microsoft.com/office/officeart/2005/8/colors/accent1_5" csCatId="accent1" phldr="1"/>
      <dgm:spPr/>
      <dgm:t>
        <a:bodyPr/>
        <a:lstStyle/>
        <a:p>
          <a:endParaRPr lang="ru-RU"/>
        </a:p>
      </dgm:t>
    </dgm:pt>
    <dgm:pt modelId="{0BF15542-FA96-4DB5-A6F3-0BB646BEC9F8}">
      <dgm:prSet phldrT="[Текст]"/>
      <dgm:spPr>
        <a:solidFill>
          <a:srgbClr val="F8F3FB"/>
        </a:solidFill>
        <a:ln>
          <a:solidFill>
            <a:schemeClr val="accent6">
              <a:lumMod val="50000"/>
            </a:schemeClr>
          </a:solidFill>
        </a:ln>
      </dgm:spPr>
      <dgm:t>
        <a:bodyPr/>
        <a:lstStyle/>
        <a:p>
          <a:pPr>
            <a:lnSpc>
              <a:spcPct val="100000"/>
            </a:lnSpc>
            <a:spcAft>
              <a:spcPts val="0"/>
            </a:spcAft>
          </a:pPr>
          <a:r>
            <a:rPr lang="ru-RU" b="0" dirty="0" smtClean="0">
              <a:solidFill>
                <a:schemeClr val="tx1"/>
              </a:solidFill>
              <a:latin typeface="Arial" panose="020B0604020202020204" pitchFamily="34" charset="0"/>
              <a:cs typeface="Arial" panose="020B0604020202020204" pitchFamily="34" charset="0"/>
            </a:rPr>
            <a:t>ОПЛАТА ТРУДА, ПОВЫШЕНИЕ ДОХОДОВ И УРОВНЯ ЖИЗНИ НАСЕЛЕНИЯ, СОБЛЮДЕНИЕ ТРУДОВОГО ЗАКОНОДАТЕЛЬСТВА</a:t>
          </a:r>
          <a:endParaRPr lang="ru-RU" b="0" dirty="0">
            <a:solidFill>
              <a:schemeClr val="tx1"/>
            </a:solidFill>
            <a:latin typeface="Arial" panose="020B0604020202020204" pitchFamily="34" charset="0"/>
            <a:cs typeface="Arial" panose="020B0604020202020204" pitchFamily="34" charset="0"/>
          </a:endParaRPr>
        </a:p>
      </dgm:t>
    </dgm:pt>
    <dgm:pt modelId="{226FCF22-9FAD-4D66-A85C-74462B7D15AB}" type="parTrans" cxnId="{5150E3ED-65A5-47B8-B63D-25862B80E014}">
      <dgm:prSet/>
      <dgm:spPr/>
      <dgm:t>
        <a:bodyPr/>
        <a:lstStyle/>
        <a:p>
          <a:endParaRPr lang="ru-RU"/>
        </a:p>
      </dgm:t>
    </dgm:pt>
    <dgm:pt modelId="{AD0FA6D4-E7D8-4E43-A145-07D97F4C86B3}" type="sibTrans" cxnId="{5150E3ED-65A5-47B8-B63D-25862B80E014}">
      <dgm:prSet/>
      <dgm:spPr>
        <a:solidFill>
          <a:schemeClr val="accent6">
            <a:lumMod val="60000"/>
            <a:lumOff val="40000"/>
            <a:alpha val="90000"/>
          </a:schemeClr>
        </a:solidFill>
      </dgm:spPr>
      <dgm:t>
        <a:bodyPr/>
        <a:lstStyle/>
        <a:p>
          <a:endParaRPr lang="ru-RU"/>
        </a:p>
      </dgm:t>
    </dgm:pt>
    <dgm:pt modelId="{6BF9A588-C602-4959-BA07-438501815F04}">
      <dgm:prSet phldrT="[Текст]" phldr="1"/>
      <dgm:spPr/>
      <dgm:t>
        <a:bodyPr/>
        <a:lstStyle/>
        <a:p>
          <a:endParaRPr lang="ru-RU" dirty="0"/>
        </a:p>
      </dgm:t>
    </dgm:pt>
    <dgm:pt modelId="{08A0C299-C698-4987-BF6B-09A44914E119}" type="parTrans" cxnId="{527088C8-261E-47CA-8768-8E8530E06027}">
      <dgm:prSet/>
      <dgm:spPr/>
      <dgm:t>
        <a:bodyPr/>
        <a:lstStyle/>
        <a:p>
          <a:endParaRPr lang="ru-RU"/>
        </a:p>
      </dgm:t>
    </dgm:pt>
    <dgm:pt modelId="{05236D1F-24E3-4A38-A694-0E88F5FDD0B7}" type="sibTrans" cxnId="{527088C8-261E-47CA-8768-8E8530E06027}">
      <dgm:prSet/>
      <dgm:spPr/>
      <dgm:t>
        <a:bodyPr/>
        <a:lstStyle/>
        <a:p>
          <a:endParaRPr lang="ru-RU"/>
        </a:p>
      </dgm:t>
    </dgm:pt>
    <dgm:pt modelId="{3EF01925-981C-4DB2-BD07-398021196553}">
      <dgm:prSet phldrT="[Текст]" phldr="1"/>
      <dgm:spPr/>
      <dgm:t>
        <a:bodyPr/>
        <a:lstStyle/>
        <a:p>
          <a:endParaRPr lang="ru-RU" dirty="0"/>
        </a:p>
      </dgm:t>
    </dgm:pt>
    <dgm:pt modelId="{52FFAA2E-3B3B-4E5E-93D9-9DFC395286ED}" type="parTrans" cxnId="{96307520-6E9E-49F2-BCAC-B2F6FCC4A2D1}">
      <dgm:prSet/>
      <dgm:spPr/>
      <dgm:t>
        <a:bodyPr/>
        <a:lstStyle/>
        <a:p>
          <a:endParaRPr lang="ru-RU"/>
        </a:p>
      </dgm:t>
    </dgm:pt>
    <dgm:pt modelId="{A42E4569-B71A-43BE-9CCE-27DAC7519011}" type="sibTrans" cxnId="{96307520-6E9E-49F2-BCAC-B2F6FCC4A2D1}">
      <dgm:prSet/>
      <dgm:spPr/>
      <dgm:t>
        <a:bodyPr/>
        <a:lstStyle/>
        <a:p>
          <a:endParaRPr lang="ru-RU"/>
        </a:p>
      </dgm:t>
    </dgm:pt>
    <dgm:pt modelId="{20C4F92E-C9A8-4235-984F-937A295845B2}">
      <dgm:prSet/>
      <dgm:spPr>
        <a:solidFill>
          <a:srgbClr val="EBEFF5">
            <a:alpha val="80000"/>
          </a:srgbClr>
        </a:solidFill>
        <a:ln>
          <a:solidFill>
            <a:schemeClr val="tx2">
              <a:lumMod val="75000"/>
            </a:schemeClr>
          </a:solidFill>
        </a:ln>
      </dgm:spPr>
      <dgm:t>
        <a:bodyPr/>
        <a:lstStyle/>
        <a:p>
          <a:pPr>
            <a:lnSpc>
              <a:spcPct val="100000"/>
            </a:lnSpc>
            <a:spcAft>
              <a:spcPts val="0"/>
            </a:spcAft>
          </a:pPr>
          <a:r>
            <a:rPr lang="ru-RU" b="0" dirty="0" smtClean="0">
              <a:solidFill>
                <a:schemeClr val="tx1"/>
              </a:solidFill>
              <a:latin typeface="Arial" panose="020B0604020202020204" pitchFamily="34" charset="0"/>
              <a:cs typeface="Arial" panose="020B0604020202020204" pitchFamily="34" charset="0"/>
            </a:rPr>
            <a:t>РАЗВИТИЕ РЫНКА ТРУДА, ЗАНЯТОСТИ И КАДРОВОЙ ПОЛИТИКИ</a:t>
          </a:r>
          <a:endParaRPr lang="ru-RU" b="0" dirty="0">
            <a:solidFill>
              <a:schemeClr val="tx1"/>
            </a:solidFill>
            <a:latin typeface="Arial" panose="020B0604020202020204" pitchFamily="34" charset="0"/>
            <a:cs typeface="Arial" panose="020B0604020202020204" pitchFamily="34" charset="0"/>
          </a:endParaRPr>
        </a:p>
      </dgm:t>
    </dgm:pt>
    <dgm:pt modelId="{61DDF627-29B1-4218-BB79-E75F03C6BD9D}" type="parTrans" cxnId="{ED1B8547-ABF2-4873-9326-494C0260B712}">
      <dgm:prSet/>
      <dgm:spPr/>
      <dgm:t>
        <a:bodyPr/>
        <a:lstStyle/>
        <a:p>
          <a:endParaRPr lang="ru-RU"/>
        </a:p>
      </dgm:t>
    </dgm:pt>
    <dgm:pt modelId="{994EC08A-957D-4EF7-89D5-9CDFE54650B7}" type="sibTrans" cxnId="{ED1B8547-ABF2-4873-9326-494C0260B712}">
      <dgm:prSet/>
      <dgm:spPr>
        <a:solidFill>
          <a:schemeClr val="tx2">
            <a:lumMod val="60000"/>
            <a:lumOff val="40000"/>
            <a:alpha val="76667"/>
          </a:schemeClr>
        </a:solidFill>
        <a:ln>
          <a:solidFill>
            <a:schemeClr val="tx2">
              <a:lumMod val="75000"/>
              <a:alpha val="90000"/>
            </a:schemeClr>
          </a:solidFill>
        </a:ln>
      </dgm:spPr>
      <dgm:t>
        <a:bodyPr/>
        <a:lstStyle/>
        <a:p>
          <a:endParaRPr lang="ru-RU"/>
        </a:p>
      </dgm:t>
    </dgm:pt>
    <dgm:pt modelId="{669C2A8B-B6CF-4525-9F7A-854AE2A642BF}">
      <dgm:prSet/>
      <dgm:spPr>
        <a:solidFill>
          <a:srgbClr val="EBF5E3">
            <a:alpha val="69804"/>
          </a:srgbClr>
        </a:solidFill>
        <a:ln>
          <a:solidFill>
            <a:schemeClr val="accent3">
              <a:lumMod val="50000"/>
            </a:schemeClr>
          </a:solidFill>
        </a:ln>
      </dgm:spPr>
      <dgm:t>
        <a:bodyPr/>
        <a:lstStyle/>
        <a:p>
          <a:pPr>
            <a:lnSpc>
              <a:spcPct val="100000"/>
            </a:lnSpc>
            <a:spcAft>
              <a:spcPts val="0"/>
            </a:spcAft>
          </a:pPr>
          <a:r>
            <a:rPr lang="ru-RU" b="0" dirty="0" smtClean="0">
              <a:solidFill>
                <a:schemeClr val="tx1"/>
              </a:solidFill>
              <a:latin typeface="Arial" panose="020B0604020202020204" pitchFamily="34" charset="0"/>
              <a:cs typeface="Arial" panose="020B0604020202020204" pitchFamily="34" charset="0"/>
            </a:rPr>
            <a:t>ОХРАНА ТРУДА, ЗДОРОВЬЯ; ОТДЫХ И ОЗДОРОВЛЕНИЕ ДЕТЕЙ</a:t>
          </a:r>
          <a:endParaRPr lang="ru-RU" b="0" dirty="0">
            <a:solidFill>
              <a:schemeClr val="tx1"/>
            </a:solidFill>
            <a:latin typeface="Arial" panose="020B0604020202020204" pitchFamily="34" charset="0"/>
            <a:cs typeface="Arial" panose="020B0604020202020204" pitchFamily="34" charset="0"/>
          </a:endParaRPr>
        </a:p>
      </dgm:t>
    </dgm:pt>
    <dgm:pt modelId="{A4DA3D34-3169-461D-8303-D534371C88B5}" type="parTrans" cxnId="{A18A5C83-C167-4D9B-B913-A5907577D25A}">
      <dgm:prSet/>
      <dgm:spPr/>
      <dgm:t>
        <a:bodyPr/>
        <a:lstStyle/>
        <a:p>
          <a:endParaRPr lang="ru-RU"/>
        </a:p>
      </dgm:t>
    </dgm:pt>
    <dgm:pt modelId="{D9A1AE7F-5FF2-4E7A-8946-71D2F3E1F1C2}" type="sibTrans" cxnId="{A18A5C83-C167-4D9B-B913-A5907577D25A}">
      <dgm:prSet/>
      <dgm:spPr>
        <a:solidFill>
          <a:schemeClr val="accent3">
            <a:lumMod val="75000"/>
            <a:alpha val="63333"/>
          </a:schemeClr>
        </a:solidFill>
        <a:ln>
          <a:solidFill>
            <a:schemeClr val="accent3">
              <a:lumMod val="50000"/>
              <a:alpha val="90000"/>
            </a:schemeClr>
          </a:solidFill>
        </a:ln>
      </dgm:spPr>
      <dgm:t>
        <a:bodyPr/>
        <a:lstStyle/>
        <a:p>
          <a:endParaRPr lang="ru-RU"/>
        </a:p>
      </dgm:t>
    </dgm:pt>
    <dgm:pt modelId="{400681C5-5A50-4AB0-A036-44279E1E0DD9}">
      <dgm:prSet/>
      <dgm:spPr>
        <a:solidFill>
          <a:srgbClr val="FCF8F2">
            <a:alpha val="60000"/>
          </a:srgbClr>
        </a:solidFill>
        <a:ln>
          <a:solidFill>
            <a:schemeClr val="accent5">
              <a:lumMod val="60000"/>
              <a:lumOff val="40000"/>
            </a:schemeClr>
          </a:solidFill>
        </a:ln>
      </dgm:spPr>
      <dgm:t>
        <a:bodyPr/>
        <a:lstStyle/>
        <a:p>
          <a:pPr>
            <a:lnSpc>
              <a:spcPct val="100000"/>
            </a:lnSpc>
            <a:spcAft>
              <a:spcPts val="0"/>
            </a:spcAft>
          </a:pPr>
          <a:r>
            <a:rPr lang="ru-RU" b="0" dirty="0" smtClean="0">
              <a:solidFill>
                <a:schemeClr val="tx1"/>
              </a:solidFill>
              <a:latin typeface="Arial" panose="020B0604020202020204" pitchFamily="34" charset="0"/>
              <a:cs typeface="Arial" panose="020B0604020202020204" pitchFamily="34" charset="0"/>
            </a:rPr>
            <a:t>ЭКОНОМИЧЕСКОЕ РАЗВИТИЕ И ПОДДЕРЖКА ПРЕДПРИНИМАТЕЛЬСТВА</a:t>
          </a:r>
          <a:endParaRPr lang="ru-RU" b="0" dirty="0">
            <a:solidFill>
              <a:schemeClr val="tx1"/>
            </a:solidFill>
            <a:latin typeface="Arial" panose="020B0604020202020204" pitchFamily="34" charset="0"/>
            <a:cs typeface="Arial" panose="020B0604020202020204" pitchFamily="34" charset="0"/>
          </a:endParaRPr>
        </a:p>
      </dgm:t>
    </dgm:pt>
    <dgm:pt modelId="{521F08BC-60D8-43DE-8FA3-9ED07255C7A0}" type="parTrans" cxnId="{0F80EB39-D18C-4088-AAF4-02E524ECB3DF}">
      <dgm:prSet/>
      <dgm:spPr/>
      <dgm:t>
        <a:bodyPr/>
        <a:lstStyle/>
        <a:p>
          <a:endParaRPr lang="ru-RU"/>
        </a:p>
      </dgm:t>
    </dgm:pt>
    <dgm:pt modelId="{6C1BFB8F-E33B-4538-90C9-4E85F9955279}" type="sibTrans" cxnId="{0F80EB39-D18C-4088-AAF4-02E524ECB3DF}">
      <dgm:prSet/>
      <dgm:spPr>
        <a:solidFill>
          <a:schemeClr val="accent5">
            <a:lumMod val="60000"/>
            <a:lumOff val="40000"/>
            <a:alpha val="50000"/>
          </a:schemeClr>
        </a:solidFill>
        <a:ln>
          <a:solidFill>
            <a:schemeClr val="accent5">
              <a:lumMod val="75000"/>
              <a:alpha val="90000"/>
            </a:schemeClr>
          </a:solidFill>
        </a:ln>
      </dgm:spPr>
      <dgm:t>
        <a:bodyPr/>
        <a:lstStyle/>
        <a:p>
          <a:endParaRPr lang="ru-RU"/>
        </a:p>
      </dgm:t>
    </dgm:pt>
    <dgm:pt modelId="{855AE1DC-3F86-4975-9E19-866BD82BD6E2}">
      <dgm:prSet/>
      <dgm:spPr>
        <a:solidFill>
          <a:srgbClr val="D8EDFC">
            <a:alpha val="49804"/>
          </a:srgbClr>
        </a:solidFill>
        <a:ln>
          <a:solidFill>
            <a:schemeClr val="accent1">
              <a:lumMod val="50000"/>
            </a:schemeClr>
          </a:solidFill>
        </a:ln>
      </dgm:spPr>
      <dgm:t>
        <a:bodyPr/>
        <a:lstStyle/>
        <a:p>
          <a:pPr>
            <a:lnSpc>
              <a:spcPct val="100000"/>
            </a:lnSpc>
            <a:spcAft>
              <a:spcPts val="0"/>
            </a:spcAft>
          </a:pPr>
          <a:r>
            <a:rPr lang="ru-RU" b="0" dirty="0" smtClean="0">
              <a:solidFill>
                <a:schemeClr val="tx1"/>
              </a:solidFill>
              <a:latin typeface="Arial" panose="020B0604020202020204" pitchFamily="34" charset="0"/>
              <a:cs typeface="Arial" panose="020B0604020202020204" pitchFamily="34" charset="0"/>
            </a:rPr>
            <a:t>РАЗВИТИЕ СИСТЕМЫ СОЦИАЛЬНОГО ПАРТНЕРСТВА</a:t>
          </a:r>
          <a:endParaRPr lang="ru-RU" b="0" dirty="0">
            <a:solidFill>
              <a:schemeClr val="tx1"/>
            </a:solidFill>
            <a:latin typeface="Arial" panose="020B0604020202020204" pitchFamily="34" charset="0"/>
            <a:cs typeface="Arial" panose="020B0604020202020204" pitchFamily="34" charset="0"/>
          </a:endParaRPr>
        </a:p>
      </dgm:t>
    </dgm:pt>
    <dgm:pt modelId="{931D8205-09AB-4630-A2F5-210532365748}" type="parTrans" cxnId="{3FBCE758-258D-4DAB-807E-D23A86A39D24}">
      <dgm:prSet/>
      <dgm:spPr/>
      <dgm:t>
        <a:bodyPr/>
        <a:lstStyle/>
        <a:p>
          <a:endParaRPr lang="ru-RU"/>
        </a:p>
      </dgm:t>
    </dgm:pt>
    <dgm:pt modelId="{FF542FF2-F46F-4A4F-BAFA-A083B8BC72E9}" type="sibTrans" cxnId="{3FBCE758-258D-4DAB-807E-D23A86A39D24}">
      <dgm:prSet/>
      <dgm:spPr/>
      <dgm:t>
        <a:bodyPr/>
        <a:lstStyle/>
        <a:p>
          <a:endParaRPr lang="ru-RU"/>
        </a:p>
      </dgm:t>
    </dgm:pt>
    <dgm:pt modelId="{E14F84AE-67E6-4CBD-970D-0FF70670E29C}">
      <dgm:prSet/>
      <dgm:spPr/>
      <dgm:t>
        <a:bodyPr/>
        <a:lstStyle/>
        <a:p>
          <a:endParaRPr lang="ru-RU" dirty="0"/>
        </a:p>
      </dgm:t>
    </dgm:pt>
    <dgm:pt modelId="{9A1D937E-0C75-4CEB-8449-269A33B29E84}" type="parTrans" cxnId="{7AF97329-1A02-4B38-B1F9-C6A23F7A57B2}">
      <dgm:prSet/>
      <dgm:spPr/>
      <dgm:t>
        <a:bodyPr/>
        <a:lstStyle/>
        <a:p>
          <a:endParaRPr lang="ru-RU"/>
        </a:p>
      </dgm:t>
    </dgm:pt>
    <dgm:pt modelId="{767332D9-04FC-4CFC-B308-9683DFB3DAEE}" type="sibTrans" cxnId="{7AF97329-1A02-4B38-B1F9-C6A23F7A57B2}">
      <dgm:prSet/>
      <dgm:spPr/>
      <dgm:t>
        <a:bodyPr/>
        <a:lstStyle/>
        <a:p>
          <a:endParaRPr lang="ru-RU"/>
        </a:p>
      </dgm:t>
    </dgm:pt>
    <dgm:pt modelId="{4ABDCE50-C062-4A40-91E7-1DE1D2F1626C}" type="pres">
      <dgm:prSet presAssocID="{8CCD01BE-D351-4D41-B2A0-62FEE15F5AC3}" presName="outerComposite" presStyleCnt="0">
        <dgm:presLayoutVars>
          <dgm:chMax val="5"/>
          <dgm:dir/>
          <dgm:resizeHandles val="exact"/>
        </dgm:presLayoutVars>
      </dgm:prSet>
      <dgm:spPr/>
      <dgm:t>
        <a:bodyPr/>
        <a:lstStyle/>
        <a:p>
          <a:endParaRPr lang="ru-RU"/>
        </a:p>
      </dgm:t>
    </dgm:pt>
    <dgm:pt modelId="{CBBAA2A5-E2BC-434E-B06B-005D1AD14DEC}" type="pres">
      <dgm:prSet presAssocID="{8CCD01BE-D351-4D41-B2A0-62FEE15F5AC3}" presName="dummyMaxCanvas" presStyleCnt="0">
        <dgm:presLayoutVars/>
      </dgm:prSet>
      <dgm:spPr/>
    </dgm:pt>
    <dgm:pt modelId="{06B0CC1A-D15C-4EC5-A1BB-C42A85A3A1A3}" type="pres">
      <dgm:prSet presAssocID="{8CCD01BE-D351-4D41-B2A0-62FEE15F5AC3}" presName="FiveNodes_1" presStyleLbl="node1" presStyleIdx="0" presStyleCnt="5">
        <dgm:presLayoutVars>
          <dgm:bulletEnabled val="1"/>
        </dgm:presLayoutVars>
      </dgm:prSet>
      <dgm:spPr/>
      <dgm:t>
        <a:bodyPr/>
        <a:lstStyle/>
        <a:p>
          <a:endParaRPr lang="ru-RU"/>
        </a:p>
      </dgm:t>
    </dgm:pt>
    <dgm:pt modelId="{A2C89669-C923-4143-BDA0-513578D6A2AF}" type="pres">
      <dgm:prSet presAssocID="{8CCD01BE-D351-4D41-B2A0-62FEE15F5AC3}" presName="FiveNodes_2" presStyleLbl="node1" presStyleIdx="1" presStyleCnt="5">
        <dgm:presLayoutVars>
          <dgm:bulletEnabled val="1"/>
        </dgm:presLayoutVars>
      </dgm:prSet>
      <dgm:spPr/>
      <dgm:t>
        <a:bodyPr/>
        <a:lstStyle/>
        <a:p>
          <a:endParaRPr lang="ru-RU"/>
        </a:p>
      </dgm:t>
    </dgm:pt>
    <dgm:pt modelId="{84BADB83-514E-4C4D-825B-C12B08A0C576}" type="pres">
      <dgm:prSet presAssocID="{8CCD01BE-D351-4D41-B2A0-62FEE15F5AC3}" presName="FiveNodes_3" presStyleLbl="node1" presStyleIdx="2" presStyleCnt="5">
        <dgm:presLayoutVars>
          <dgm:bulletEnabled val="1"/>
        </dgm:presLayoutVars>
      </dgm:prSet>
      <dgm:spPr/>
      <dgm:t>
        <a:bodyPr/>
        <a:lstStyle/>
        <a:p>
          <a:endParaRPr lang="ru-RU"/>
        </a:p>
      </dgm:t>
    </dgm:pt>
    <dgm:pt modelId="{7188F27E-D96A-4C59-A434-C4D6D393404F}" type="pres">
      <dgm:prSet presAssocID="{8CCD01BE-D351-4D41-B2A0-62FEE15F5AC3}" presName="FiveNodes_4" presStyleLbl="node1" presStyleIdx="3" presStyleCnt="5">
        <dgm:presLayoutVars>
          <dgm:bulletEnabled val="1"/>
        </dgm:presLayoutVars>
      </dgm:prSet>
      <dgm:spPr/>
      <dgm:t>
        <a:bodyPr/>
        <a:lstStyle/>
        <a:p>
          <a:endParaRPr lang="ru-RU"/>
        </a:p>
      </dgm:t>
    </dgm:pt>
    <dgm:pt modelId="{C155B124-4EA2-493A-9C2A-7EB71DC5D65F}" type="pres">
      <dgm:prSet presAssocID="{8CCD01BE-D351-4D41-B2A0-62FEE15F5AC3}" presName="FiveNodes_5" presStyleLbl="node1" presStyleIdx="4" presStyleCnt="5">
        <dgm:presLayoutVars>
          <dgm:bulletEnabled val="1"/>
        </dgm:presLayoutVars>
      </dgm:prSet>
      <dgm:spPr/>
      <dgm:t>
        <a:bodyPr/>
        <a:lstStyle/>
        <a:p>
          <a:endParaRPr lang="ru-RU"/>
        </a:p>
      </dgm:t>
    </dgm:pt>
    <dgm:pt modelId="{42A9295C-64C3-40F9-841D-645D84EA8CE2}" type="pres">
      <dgm:prSet presAssocID="{8CCD01BE-D351-4D41-B2A0-62FEE15F5AC3}" presName="FiveConn_1-2" presStyleLbl="fgAccFollowNode1" presStyleIdx="0" presStyleCnt="4">
        <dgm:presLayoutVars>
          <dgm:bulletEnabled val="1"/>
        </dgm:presLayoutVars>
      </dgm:prSet>
      <dgm:spPr/>
      <dgm:t>
        <a:bodyPr/>
        <a:lstStyle/>
        <a:p>
          <a:endParaRPr lang="ru-RU"/>
        </a:p>
      </dgm:t>
    </dgm:pt>
    <dgm:pt modelId="{B604198C-6A54-48D8-931D-BB4B5ACEBC6B}" type="pres">
      <dgm:prSet presAssocID="{8CCD01BE-D351-4D41-B2A0-62FEE15F5AC3}" presName="FiveConn_2-3" presStyleLbl="fgAccFollowNode1" presStyleIdx="1" presStyleCnt="4">
        <dgm:presLayoutVars>
          <dgm:bulletEnabled val="1"/>
        </dgm:presLayoutVars>
      </dgm:prSet>
      <dgm:spPr/>
      <dgm:t>
        <a:bodyPr/>
        <a:lstStyle/>
        <a:p>
          <a:endParaRPr lang="ru-RU"/>
        </a:p>
      </dgm:t>
    </dgm:pt>
    <dgm:pt modelId="{8098AB17-5F58-4EBD-B866-2526ECA88C7F}" type="pres">
      <dgm:prSet presAssocID="{8CCD01BE-D351-4D41-B2A0-62FEE15F5AC3}" presName="FiveConn_3-4" presStyleLbl="fgAccFollowNode1" presStyleIdx="2" presStyleCnt="4">
        <dgm:presLayoutVars>
          <dgm:bulletEnabled val="1"/>
        </dgm:presLayoutVars>
      </dgm:prSet>
      <dgm:spPr/>
      <dgm:t>
        <a:bodyPr/>
        <a:lstStyle/>
        <a:p>
          <a:endParaRPr lang="ru-RU"/>
        </a:p>
      </dgm:t>
    </dgm:pt>
    <dgm:pt modelId="{8BB1BB96-EB53-45FD-B99C-FD65D80F70B0}" type="pres">
      <dgm:prSet presAssocID="{8CCD01BE-D351-4D41-B2A0-62FEE15F5AC3}" presName="FiveConn_4-5" presStyleLbl="fgAccFollowNode1" presStyleIdx="3" presStyleCnt="4">
        <dgm:presLayoutVars>
          <dgm:bulletEnabled val="1"/>
        </dgm:presLayoutVars>
      </dgm:prSet>
      <dgm:spPr/>
      <dgm:t>
        <a:bodyPr/>
        <a:lstStyle/>
        <a:p>
          <a:endParaRPr lang="ru-RU"/>
        </a:p>
      </dgm:t>
    </dgm:pt>
    <dgm:pt modelId="{74866C12-43FE-4794-A9A4-9B8D44864193}" type="pres">
      <dgm:prSet presAssocID="{8CCD01BE-D351-4D41-B2A0-62FEE15F5AC3}" presName="FiveNodes_1_text" presStyleLbl="node1" presStyleIdx="4" presStyleCnt="5">
        <dgm:presLayoutVars>
          <dgm:bulletEnabled val="1"/>
        </dgm:presLayoutVars>
      </dgm:prSet>
      <dgm:spPr/>
      <dgm:t>
        <a:bodyPr/>
        <a:lstStyle/>
        <a:p>
          <a:endParaRPr lang="ru-RU"/>
        </a:p>
      </dgm:t>
    </dgm:pt>
    <dgm:pt modelId="{B616E0A7-FEE8-4568-B5FD-2A5147652E20}" type="pres">
      <dgm:prSet presAssocID="{8CCD01BE-D351-4D41-B2A0-62FEE15F5AC3}" presName="FiveNodes_2_text" presStyleLbl="node1" presStyleIdx="4" presStyleCnt="5">
        <dgm:presLayoutVars>
          <dgm:bulletEnabled val="1"/>
        </dgm:presLayoutVars>
      </dgm:prSet>
      <dgm:spPr/>
      <dgm:t>
        <a:bodyPr/>
        <a:lstStyle/>
        <a:p>
          <a:endParaRPr lang="ru-RU"/>
        </a:p>
      </dgm:t>
    </dgm:pt>
    <dgm:pt modelId="{02CDB20A-92B0-441B-8E09-7F91AB3FAE61}" type="pres">
      <dgm:prSet presAssocID="{8CCD01BE-D351-4D41-B2A0-62FEE15F5AC3}" presName="FiveNodes_3_text" presStyleLbl="node1" presStyleIdx="4" presStyleCnt="5">
        <dgm:presLayoutVars>
          <dgm:bulletEnabled val="1"/>
        </dgm:presLayoutVars>
      </dgm:prSet>
      <dgm:spPr/>
      <dgm:t>
        <a:bodyPr/>
        <a:lstStyle/>
        <a:p>
          <a:endParaRPr lang="ru-RU"/>
        </a:p>
      </dgm:t>
    </dgm:pt>
    <dgm:pt modelId="{C7A88288-49F1-43AE-AAE9-4DB25DFCD43E}" type="pres">
      <dgm:prSet presAssocID="{8CCD01BE-D351-4D41-B2A0-62FEE15F5AC3}" presName="FiveNodes_4_text" presStyleLbl="node1" presStyleIdx="4" presStyleCnt="5">
        <dgm:presLayoutVars>
          <dgm:bulletEnabled val="1"/>
        </dgm:presLayoutVars>
      </dgm:prSet>
      <dgm:spPr/>
      <dgm:t>
        <a:bodyPr/>
        <a:lstStyle/>
        <a:p>
          <a:endParaRPr lang="ru-RU"/>
        </a:p>
      </dgm:t>
    </dgm:pt>
    <dgm:pt modelId="{64FB3C69-EA29-479B-92E8-FE22C69D629A}" type="pres">
      <dgm:prSet presAssocID="{8CCD01BE-D351-4D41-B2A0-62FEE15F5AC3}" presName="FiveNodes_5_text" presStyleLbl="node1" presStyleIdx="4" presStyleCnt="5">
        <dgm:presLayoutVars>
          <dgm:bulletEnabled val="1"/>
        </dgm:presLayoutVars>
      </dgm:prSet>
      <dgm:spPr/>
      <dgm:t>
        <a:bodyPr/>
        <a:lstStyle/>
        <a:p>
          <a:endParaRPr lang="ru-RU"/>
        </a:p>
      </dgm:t>
    </dgm:pt>
  </dgm:ptLst>
  <dgm:cxnLst>
    <dgm:cxn modelId="{6BB66F4E-0834-4281-AC3E-7152F0DED947}" type="presOf" srcId="{D9A1AE7F-5FF2-4E7A-8946-71D2F3E1F1C2}" destId="{8098AB17-5F58-4EBD-B866-2526ECA88C7F}" srcOrd="0" destOrd="0" presId="urn:microsoft.com/office/officeart/2005/8/layout/vProcess5"/>
    <dgm:cxn modelId="{5150E3ED-65A5-47B8-B63D-25862B80E014}" srcId="{8CCD01BE-D351-4D41-B2A0-62FEE15F5AC3}" destId="{0BF15542-FA96-4DB5-A6F3-0BB646BEC9F8}" srcOrd="0" destOrd="0" parTransId="{226FCF22-9FAD-4D66-A85C-74462B7D15AB}" sibTransId="{AD0FA6D4-E7D8-4E43-A145-07D97F4C86B3}"/>
    <dgm:cxn modelId="{9938F204-29A2-4CB4-BC4F-8D4ADF02EACD}" type="presOf" srcId="{20C4F92E-C9A8-4235-984F-937A295845B2}" destId="{A2C89669-C923-4143-BDA0-513578D6A2AF}" srcOrd="0" destOrd="0" presId="urn:microsoft.com/office/officeart/2005/8/layout/vProcess5"/>
    <dgm:cxn modelId="{74DDBBC3-FB4D-46E5-B117-3F15FA9A2CAF}" type="presOf" srcId="{994EC08A-957D-4EF7-89D5-9CDFE54650B7}" destId="{B604198C-6A54-48D8-931D-BB4B5ACEBC6B}" srcOrd="0" destOrd="0" presId="urn:microsoft.com/office/officeart/2005/8/layout/vProcess5"/>
    <dgm:cxn modelId="{61957658-03AE-4432-85A9-03722EC510F0}" type="presOf" srcId="{855AE1DC-3F86-4975-9E19-866BD82BD6E2}" destId="{C155B124-4EA2-493A-9C2A-7EB71DC5D65F}" srcOrd="0" destOrd="0" presId="urn:microsoft.com/office/officeart/2005/8/layout/vProcess5"/>
    <dgm:cxn modelId="{ED1B8547-ABF2-4873-9326-494C0260B712}" srcId="{8CCD01BE-D351-4D41-B2A0-62FEE15F5AC3}" destId="{20C4F92E-C9A8-4235-984F-937A295845B2}" srcOrd="1" destOrd="0" parTransId="{61DDF627-29B1-4218-BB79-E75F03C6BD9D}" sibTransId="{994EC08A-957D-4EF7-89D5-9CDFE54650B7}"/>
    <dgm:cxn modelId="{2CDD4898-BE88-46D5-8480-9238987EED62}" type="presOf" srcId="{AD0FA6D4-E7D8-4E43-A145-07D97F4C86B3}" destId="{42A9295C-64C3-40F9-841D-645D84EA8CE2}" srcOrd="0" destOrd="0" presId="urn:microsoft.com/office/officeart/2005/8/layout/vProcess5"/>
    <dgm:cxn modelId="{3FBCE758-258D-4DAB-807E-D23A86A39D24}" srcId="{8CCD01BE-D351-4D41-B2A0-62FEE15F5AC3}" destId="{855AE1DC-3F86-4975-9E19-866BD82BD6E2}" srcOrd="4" destOrd="0" parTransId="{931D8205-09AB-4630-A2F5-210532365748}" sibTransId="{FF542FF2-F46F-4A4F-BAFA-A083B8BC72E9}"/>
    <dgm:cxn modelId="{A18A5C83-C167-4D9B-B913-A5907577D25A}" srcId="{8CCD01BE-D351-4D41-B2A0-62FEE15F5AC3}" destId="{669C2A8B-B6CF-4525-9F7A-854AE2A642BF}" srcOrd="2" destOrd="0" parTransId="{A4DA3D34-3169-461D-8303-D534371C88B5}" sibTransId="{D9A1AE7F-5FF2-4E7A-8946-71D2F3E1F1C2}"/>
    <dgm:cxn modelId="{7F80F257-0022-46EE-BD02-89807F00BBD4}" type="presOf" srcId="{0BF15542-FA96-4DB5-A6F3-0BB646BEC9F8}" destId="{06B0CC1A-D15C-4EC5-A1BB-C42A85A3A1A3}" srcOrd="0" destOrd="0" presId="urn:microsoft.com/office/officeart/2005/8/layout/vProcess5"/>
    <dgm:cxn modelId="{F374F8F2-3991-4288-9E14-779DC7B301B2}" type="presOf" srcId="{855AE1DC-3F86-4975-9E19-866BD82BD6E2}" destId="{64FB3C69-EA29-479B-92E8-FE22C69D629A}" srcOrd="1" destOrd="0" presId="urn:microsoft.com/office/officeart/2005/8/layout/vProcess5"/>
    <dgm:cxn modelId="{8A8C7F3C-A82E-4696-A34E-AC6F516A6B1E}" type="presOf" srcId="{669C2A8B-B6CF-4525-9F7A-854AE2A642BF}" destId="{84BADB83-514E-4C4D-825B-C12B08A0C576}" srcOrd="0" destOrd="0" presId="urn:microsoft.com/office/officeart/2005/8/layout/vProcess5"/>
    <dgm:cxn modelId="{A487E37F-2900-4678-A997-2B049FB45020}" type="presOf" srcId="{6C1BFB8F-E33B-4538-90C9-4E85F9955279}" destId="{8BB1BB96-EB53-45FD-B99C-FD65D80F70B0}" srcOrd="0" destOrd="0" presId="urn:microsoft.com/office/officeart/2005/8/layout/vProcess5"/>
    <dgm:cxn modelId="{0F80EB39-D18C-4088-AAF4-02E524ECB3DF}" srcId="{8CCD01BE-D351-4D41-B2A0-62FEE15F5AC3}" destId="{400681C5-5A50-4AB0-A036-44279E1E0DD9}" srcOrd="3" destOrd="0" parTransId="{521F08BC-60D8-43DE-8FA3-9ED07255C7A0}" sibTransId="{6C1BFB8F-E33B-4538-90C9-4E85F9955279}"/>
    <dgm:cxn modelId="{424540FE-00DD-4F5E-BF1A-92E31071EA56}" type="presOf" srcId="{20C4F92E-C9A8-4235-984F-937A295845B2}" destId="{B616E0A7-FEE8-4568-B5FD-2A5147652E20}" srcOrd="1" destOrd="0" presId="urn:microsoft.com/office/officeart/2005/8/layout/vProcess5"/>
    <dgm:cxn modelId="{DD8581DB-8E4E-4B68-976A-03181FF366F0}" type="presOf" srcId="{669C2A8B-B6CF-4525-9F7A-854AE2A642BF}" destId="{02CDB20A-92B0-441B-8E09-7F91AB3FAE61}" srcOrd="1" destOrd="0" presId="urn:microsoft.com/office/officeart/2005/8/layout/vProcess5"/>
    <dgm:cxn modelId="{7AF97329-1A02-4B38-B1F9-C6A23F7A57B2}" srcId="{8CCD01BE-D351-4D41-B2A0-62FEE15F5AC3}" destId="{E14F84AE-67E6-4CBD-970D-0FF70670E29C}" srcOrd="5" destOrd="0" parTransId="{9A1D937E-0C75-4CEB-8449-269A33B29E84}" sibTransId="{767332D9-04FC-4CFC-B308-9683DFB3DAEE}"/>
    <dgm:cxn modelId="{D9A3E5AF-5C53-4370-B897-61C53B229C4B}" type="presOf" srcId="{400681C5-5A50-4AB0-A036-44279E1E0DD9}" destId="{7188F27E-D96A-4C59-A434-C4D6D393404F}" srcOrd="0" destOrd="0" presId="urn:microsoft.com/office/officeart/2005/8/layout/vProcess5"/>
    <dgm:cxn modelId="{8E50FB13-8D4E-4D10-B9F8-DFEE490D462F}" type="presOf" srcId="{0BF15542-FA96-4DB5-A6F3-0BB646BEC9F8}" destId="{74866C12-43FE-4794-A9A4-9B8D44864193}" srcOrd="1" destOrd="0" presId="urn:microsoft.com/office/officeart/2005/8/layout/vProcess5"/>
    <dgm:cxn modelId="{96307520-6E9E-49F2-BCAC-B2F6FCC4A2D1}" srcId="{8CCD01BE-D351-4D41-B2A0-62FEE15F5AC3}" destId="{3EF01925-981C-4DB2-BD07-398021196553}" srcOrd="7" destOrd="0" parTransId="{52FFAA2E-3B3B-4E5E-93D9-9DFC395286ED}" sibTransId="{A42E4569-B71A-43BE-9CCE-27DAC7519011}"/>
    <dgm:cxn modelId="{3AA22052-A5FC-4EB0-8027-F3130F1E25E9}" type="presOf" srcId="{8CCD01BE-D351-4D41-B2A0-62FEE15F5AC3}" destId="{4ABDCE50-C062-4A40-91E7-1DE1D2F1626C}" srcOrd="0" destOrd="0" presId="urn:microsoft.com/office/officeart/2005/8/layout/vProcess5"/>
    <dgm:cxn modelId="{527088C8-261E-47CA-8768-8E8530E06027}" srcId="{8CCD01BE-D351-4D41-B2A0-62FEE15F5AC3}" destId="{6BF9A588-C602-4959-BA07-438501815F04}" srcOrd="6" destOrd="0" parTransId="{08A0C299-C698-4987-BF6B-09A44914E119}" sibTransId="{05236D1F-24E3-4A38-A694-0E88F5FDD0B7}"/>
    <dgm:cxn modelId="{71C64BE8-7079-4B74-AF80-0E3403D53CCE}" type="presOf" srcId="{400681C5-5A50-4AB0-A036-44279E1E0DD9}" destId="{C7A88288-49F1-43AE-AAE9-4DB25DFCD43E}" srcOrd="1" destOrd="0" presId="urn:microsoft.com/office/officeart/2005/8/layout/vProcess5"/>
    <dgm:cxn modelId="{EB73D765-4AFC-4561-A641-E770EC6B1252}" type="presParOf" srcId="{4ABDCE50-C062-4A40-91E7-1DE1D2F1626C}" destId="{CBBAA2A5-E2BC-434E-B06B-005D1AD14DEC}" srcOrd="0" destOrd="0" presId="urn:microsoft.com/office/officeart/2005/8/layout/vProcess5"/>
    <dgm:cxn modelId="{D0C3F1EF-7E52-44C4-BB2C-1955FC862F9B}" type="presParOf" srcId="{4ABDCE50-C062-4A40-91E7-1DE1D2F1626C}" destId="{06B0CC1A-D15C-4EC5-A1BB-C42A85A3A1A3}" srcOrd="1" destOrd="0" presId="urn:microsoft.com/office/officeart/2005/8/layout/vProcess5"/>
    <dgm:cxn modelId="{50A5C7BA-0845-4A9F-9124-2D9354B80CBB}" type="presParOf" srcId="{4ABDCE50-C062-4A40-91E7-1DE1D2F1626C}" destId="{A2C89669-C923-4143-BDA0-513578D6A2AF}" srcOrd="2" destOrd="0" presId="urn:microsoft.com/office/officeart/2005/8/layout/vProcess5"/>
    <dgm:cxn modelId="{935B0A9D-65C2-45EF-9932-49AA2CA580C7}" type="presParOf" srcId="{4ABDCE50-C062-4A40-91E7-1DE1D2F1626C}" destId="{84BADB83-514E-4C4D-825B-C12B08A0C576}" srcOrd="3" destOrd="0" presId="urn:microsoft.com/office/officeart/2005/8/layout/vProcess5"/>
    <dgm:cxn modelId="{6741A023-6840-43C7-9F55-AAEFCE8B3FC1}" type="presParOf" srcId="{4ABDCE50-C062-4A40-91E7-1DE1D2F1626C}" destId="{7188F27E-D96A-4C59-A434-C4D6D393404F}" srcOrd="4" destOrd="0" presId="urn:microsoft.com/office/officeart/2005/8/layout/vProcess5"/>
    <dgm:cxn modelId="{E870310D-C943-43A3-9158-2EA943F04AE4}" type="presParOf" srcId="{4ABDCE50-C062-4A40-91E7-1DE1D2F1626C}" destId="{C155B124-4EA2-493A-9C2A-7EB71DC5D65F}" srcOrd="5" destOrd="0" presId="urn:microsoft.com/office/officeart/2005/8/layout/vProcess5"/>
    <dgm:cxn modelId="{6EE29F4D-CA26-4B7C-B3D3-94511DB936D9}" type="presParOf" srcId="{4ABDCE50-C062-4A40-91E7-1DE1D2F1626C}" destId="{42A9295C-64C3-40F9-841D-645D84EA8CE2}" srcOrd="6" destOrd="0" presId="urn:microsoft.com/office/officeart/2005/8/layout/vProcess5"/>
    <dgm:cxn modelId="{E03922F2-A194-421D-99E8-6EB171858E4D}" type="presParOf" srcId="{4ABDCE50-C062-4A40-91E7-1DE1D2F1626C}" destId="{B604198C-6A54-48D8-931D-BB4B5ACEBC6B}" srcOrd="7" destOrd="0" presId="urn:microsoft.com/office/officeart/2005/8/layout/vProcess5"/>
    <dgm:cxn modelId="{FF64EF63-3587-439A-9E26-B72FE026202A}" type="presParOf" srcId="{4ABDCE50-C062-4A40-91E7-1DE1D2F1626C}" destId="{8098AB17-5F58-4EBD-B866-2526ECA88C7F}" srcOrd="8" destOrd="0" presId="urn:microsoft.com/office/officeart/2005/8/layout/vProcess5"/>
    <dgm:cxn modelId="{F7D7BA96-AB68-4017-BF89-AE512C08E84F}" type="presParOf" srcId="{4ABDCE50-C062-4A40-91E7-1DE1D2F1626C}" destId="{8BB1BB96-EB53-45FD-B99C-FD65D80F70B0}" srcOrd="9" destOrd="0" presId="urn:microsoft.com/office/officeart/2005/8/layout/vProcess5"/>
    <dgm:cxn modelId="{2665845A-AD16-4EF1-8382-58364FB67E7E}" type="presParOf" srcId="{4ABDCE50-C062-4A40-91E7-1DE1D2F1626C}" destId="{74866C12-43FE-4794-A9A4-9B8D44864193}" srcOrd="10" destOrd="0" presId="urn:microsoft.com/office/officeart/2005/8/layout/vProcess5"/>
    <dgm:cxn modelId="{C42BF885-3D23-4CA3-AB88-7A3FC48AF4D8}" type="presParOf" srcId="{4ABDCE50-C062-4A40-91E7-1DE1D2F1626C}" destId="{B616E0A7-FEE8-4568-B5FD-2A5147652E20}" srcOrd="11" destOrd="0" presId="urn:microsoft.com/office/officeart/2005/8/layout/vProcess5"/>
    <dgm:cxn modelId="{55D46C48-81B7-43A7-8952-7A01E559CA36}" type="presParOf" srcId="{4ABDCE50-C062-4A40-91E7-1DE1D2F1626C}" destId="{02CDB20A-92B0-441B-8E09-7F91AB3FAE61}" srcOrd="12" destOrd="0" presId="urn:microsoft.com/office/officeart/2005/8/layout/vProcess5"/>
    <dgm:cxn modelId="{BFFD344D-2614-40E2-AA39-5B997BB19C26}" type="presParOf" srcId="{4ABDCE50-C062-4A40-91E7-1DE1D2F1626C}" destId="{C7A88288-49F1-43AE-AAE9-4DB25DFCD43E}" srcOrd="13" destOrd="0" presId="urn:microsoft.com/office/officeart/2005/8/layout/vProcess5"/>
    <dgm:cxn modelId="{39FBF847-49DD-4999-9A52-1E92AFBAB401}" type="presParOf" srcId="{4ABDCE50-C062-4A40-91E7-1DE1D2F1626C}" destId="{64FB3C69-EA29-479B-92E8-FE22C69D629A}" srcOrd="14" destOrd="0" presId="urn:microsoft.com/office/officeart/2005/8/layout/vProcess5"/>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8565A33-825D-4B76-B71A-36B499E75F7E}" type="doc">
      <dgm:prSet loTypeId="urn:microsoft.com/office/officeart/2005/8/layout/bProcess4" loCatId="process" qsTypeId="urn:microsoft.com/office/officeart/2005/8/quickstyle/simple1" qsCatId="simple" csTypeId="urn:microsoft.com/office/officeart/2005/8/colors/accent1_1" csCatId="accent1" phldr="1"/>
      <dgm:spPr/>
      <dgm:t>
        <a:bodyPr/>
        <a:lstStyle/>
        <a:p>
          <a:endParaRPr lang="ru-RU"/>
        </a:p>
      </dgm:t>
    </dgm:pt>
    <dgm:pt modelId="{E1086F66-2E47-45D9-9608-369F895C6286}">
      <dgm:prSet phldrT="[Текст]"/>
      <dgm:spPr/>
      <dgm:t>
        <a:bodyPr/>
        <a:lstStyle/>
        <a:p>
          <a:r>
            <a:rPr lang="ru-RU" dirty="0" smtClean="0">
              <a:latin typeface="Arial" panose="020B0604020202020204" pitchFamily="34" charset="0"/>
              <a:cs typeface="Arial" panose="020B0604020202020204" pitchFamily="34" charset="0"/>
            </a:rPr>
            <a:t>ОПЛАТА ТРУДА</a:t>
          </a:r>
          <a:endParaRPr lang="ru-RU" dirty="0"/>
        </a:p>
      </dgm:t>
    </dgm:pt>
    <dgm:pt modelId="{DB8CC58A-A3A3-428C-AD93-B3428EA5E58A}" type="parTrans" cxnId="{B9653CFE-0275-412F-9325-06070FF74F3B}">
      <dgm:prSet/>
      <dgm:spPr/>
      <dgm:t>
        <a:bodyPr/>
        <a:lstStyle/>
        <a:p>
          <a:endParaRPr lang="ru-RU"/>
        </a:p>
      </dgm:t>
    </dgm:pt>
    <dgm:pt modelId="{9F5565CE-5B2A-4885-8622-1EB040172C08}" type="sibTrans" cxnId="{B9653CFE-0275-412F-9325-06070FF74F3B}">
      <dgm:prSet/>
      <dgm:spPr/>
      <dgm:t>
        <a:bodyPr/>
        <a:lstStyle/>
        <a:p>
          <a:endParaRPr lang="ru-RU"/>
        </a:p>
      </dgm:t>
    </dgm:pt>
    <dgm:pt modelId="{AA8A9582-C2A8-427F-ADF5-8F9AACD5F454}">
      <dgm:prSet phldrT="[Текст]" custT="1"/>
      <dgm:spPr/>
      <dgm:t>
        <a:bodyPr/>
        <a:lstStyle/>
        <a:p>
          <a:r>
            <a:rPr lang="ru-RU" sz="1800" dirty="0" smtClean="0">
              <a:latin typeface="Arial" panose="020B0604020202020204" pitchFamily="34" charset="0"/>
              <a:cs typeface="Arial" panose="020B0604020202020204" pitchFamily="34" charset="0"/>
            </a:rPr>
            <a:t>ЗАНЯТОСТЬ, УСЛОВИЯ ВЫСВОБОЖДЕНИЯ РАБОТНИКОВ</a:t>
          </a:r>
          <a:endParaRPr lang="ru-RU" dirty="0"/>
        </a:p>
      </dgm:t>
    </dgm:pt>
    <dgm:pt modelId="{F679DE4C-935C-4D8A-9EED-67C8F43D798F}" type="parTrans" cxnId="{1B14078F-EFEA-4EE7-94DB-CF74EEC0483B}">
      <dgm:prSet/>
      <dgm:spPr/>
      <dgm:t>
        <a:bodyPr/>
        <a:lstStyle/>
        <a:p>
          <a:endParaRPr lang="ru-RU"/>
        </a:p>
      </dgm:t>
    </dgm:pt>
    <dgm:pt modelId="{0CB1272F-0D7A-4FB7-A68A-2ED2E15CA65C}" type="sibTrans" cxnId="{1B14078F-EFEA-4EE7-94DB-CF74EEC0483B}">
      <dgm:prSet/>
      <dgm:spPr/>
      <dgm:t>
        <a:bodyPr/>
        <a:lstStyle/>
        <a:p>
          <a:endParaRPr lang="ru-RU"/>
        </a:p>
      </dgm:t>
    </dgm:pt>
    <dgm:pt modelId="{113259EA-8D58-4A29-B54D-68E3B482998C}">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1800" dirty="0" smtClean="0">
              <a:latin typeface="Arial" panose="020B0604020202020204" pitchFamily="34" charset="0"/>
              <a:cs typeface="Arial" panose="020B0604020202020204" pitchFamily="34" charset="0"/>
            </a:rPr>
            <a:t>РАЗВИТИЕ СОЦИАЛЬНОГО ПАРТНЕРСТВА</a:t>
          </a:r>
          <a:endParaRPr lang="ru-RU" dirty="0"/>
        </a:p>
      </dgm:t>
    </dgm:pt>
    <dgm:pt modelId="{EF9ACFE8-B138-4D56-B58C-5BDAFCD49885}" type="parTrans" cxnId="{B1EC7B5A-BE78-4B21-A694-06CE3E36C1EC}">
      <dgm:prSet/>
      <dgm:spPr/>
      <dgm:t>
        <a:bodyPr/>
        <a:lstStyle/>
        <a:p>
          <a:endParaRPr lang="ru-RU"/>
        </a:p>
      </dgm:t>
    </dgm:pt>
    <dgm:pt modelId="{959F738D-8E9A-41CF-9F3C-9304E334C2E1}" type="sibTrans" cxnId="{B1EC7B5A-BE78-4B21-A694-06CE3E36C1EC}">
      <dgm:prSet/>
      <dgm:spPr/>
      <dgm:t>
        <a:bodyPr/>
        <a:lstStyle/>
        <a:p>
          <a:endParaRPr lang="ru-RU"/>
        </a:p>
      </dgm:t>
    </dgm:pt>
    <dgm:pt modelId="{43A15FF2-1265-4AB5-80B8-349936193E04}">
      <dgm:prSet phldrT="[Текст]"/>
      <dgm:spPr/>
      <dgm:t>
        <a:bodyPr/>
        <a:lstStyle/>
        <a:p>
          <a:r>
            <a:rPr lang="ru-RU" dirty="0" smtClean="0">
              <a:latin typeface="Arial" panose="020B0604020202020204" pitchFamily="34" charset="0"/>
              <a:cs typeface="Arial" panose="020B0604020202020204" pitchFamily="34" charset="0"/>
            </a:rPr>
            <a:t>ДОПОЛНИТЕЛЬНОЕ ПЕНСИОННОЕ СТРАХОВАНИЕ</a:t>
          </a:r>
          <a:endParaRPr lang="ru-RU" dirty="0"/>
        </a:p>
      </dgm:t>
    </dgm:pt>
    <dgm:pt modelId="{4BE52A80-B254-4698-82E7-3E4BEE57808E}" type="parTrans" cxnId="{8A9BDD39-AB45-4B5A-9418-0C5B1B2083F6}">
      <dgm:prSet/>
      <dgm:spPr/>
      <dgm:t>
        <a:bodyPr/>
        <a:lstStyle/>
        <a:p>
          <a:endParaRPr lang="ru-RU"/>
        </a:p>
      </dgm:t>
    </dgm:pt>
    <dgm:pt modelId="{5F87A7C6-5866-44D2-96CE-626CFBDCDDB3}" type="sibTrans" cxnId="{8A9BDD39-AB45-4B5A-9418-0C5B1B2083F6}">
      <dgm:prSet/>
      <dgm:spPr/>
      <dgm:t>
        <a:bodyPr/>
        <a:lstStyle/>
        <a:p>
          <a:endParaRPr lang="ru-RU"/>
        </a:p>
      </dgm:t>
    </dgm:pt>
    <dgm:pt modelId="{073E92A3-6FB2-4395-B325-1C8663874364}">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1600" dirty="0" smtClean="0">
              <a:latin typeface="Arial" panose="020B0604020202020204" pitchFamily="34" charset="0"/>
              <a:cs typeface="Arial" panose="020B0604020202020204" pitchFamily="34" charset="0"/>
            </a:rPr>
            <a:t>ПОДГОТОВКА И ДОПОЛНИТЕЛЬНОЕ ПРОФЕССИОНАЛЬНОЕ ОБРАЗОВАНИЕ РАБОТНИКОВ</a:t>
          </a:r>
          <a:endParaRPr lang="ru-RU" sz="1600" dirty="0"/>
        </a:p>
      </dgm:t>
    </dgm:pt>
    <dgm:pt modelId="{42B9A047-E056-4035-B436-B27148E90AD7}" type="parTrans" cxnId="{3C208D2B-C5D2-4A09-979D-BC0D2A5DB741}">
      <dgm:prSet/>
      <dgm:spPr/>
      <dgm:t>
        <a:bodyPr/>
        <a:lstStyle/>
        <a:p>
          <a:endParaRPr lang="ru-RU"/>
        </a:p>
      </dgm:t>
    </dgm:pt>
    <dgm:pt modelId="{1BC91593-6CD3-4317-AA67-25FED890B8E6}" type="sibTrans" cxnId="{3C208D2B-C5D2-4A09-979D-BC0D2A5DB741}">
      <dgm:prSet/>
      <dgm:spPr/>
      <dgm:t>
        <a:bodyPr/>
        <a:lstStyle/>
        <a:p>
          <a:endParaRPr lang="ru-RU"/>
        </a:p>
      </dgm:t>
    </dgm:pt>
    <dgm:pt modelId="{6A5C1CE6-5BF0-4A4A-8FF4-A86CDC8BABE0}">
      <dgm:prSet phldrT="[Текст]" custT="1"/>
      <dgm:spPr/>
      <dgm:t>
        <a:bodyPr/>
        <a:lstStyle/>
        <a:p>
          <a:r>
            <a:rPr lang="ru-RU" sz="1800" dirty="0" smtClean="0">
              <a:latin typeface="Arial" panose="020B0604020202020204" pitchFamily="34" charset="0"/>
              <a:cs typeface="Arial" panose="020B0604020202020204" pitchFamily="34" charset="0"/>
            </a:rPr>
            <a:t>ГАРАНТИИ, КОМПЕНСАЦИИ И ЛЬГОТЫ РАБОТНИКАМ</a:t>
          </a:r>
          <a:endParaRPr lang="ru-RU" dirty="0"/>
        </a:p>
      </dgm:t>
    </dgm:pt>
    <dgm:pt modelId="{9CDDD44B-658A-40F4-AAA9-70377DB1D8F8}" type="parTrans" cxnId="{C9A865F7-1530-44EC-AD7E-C0D503F89D56}">
      <dgm:prSet/>
      <dgm:spPr/>
      <dgm:t>
        <a:bodyPr/>
        <a:lstStyle/>
        <a:p>
          <a:endParaRPr lang="ru-RU"/>
        </a:p>
      </dgm:t>
    </dgm:pt>
    <dgm:pt modelId="{4318B294-8EE7-4C82-A22B-C9DB9FBD3853}" type="sibTrans" cxnId="{C9A865F7-1530-44EC-AD7E-C0D503F89D56}">
      <dgm:prSet/>
      <dgm:spPr/>
      <dgm:t>
        <a:bodyPr/>
        <a:lstStyle/>
        <a:p>
          <a:endParaRPr lang="ru-RU"/>
        </a:p>
      </dgm:t>
    </dgm:pt>
    <dgm:pt modelId="{CB7C23C9-E7AC-4D00-85D2-9FC1D284EC28}">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1800" dirty="0" smtClean="0">
              <a:latin typeface="Arial" panose="020B0604020202020204" pitchFamily="34" charset="0"/>
              <a:cs typeface="Arial" panose="020B0604020202020204" pitchFamily="34" charset="0"/>
            </a:rPr>
            <a:t>РЕЖИМЫ ТРУДА И ОТДЫХА</a:t>
          </a:r>
        </a:p>
        <a:p>
          <a:pPr defTabSz="1377950">
            <a:lnSpc>
              <a:spcPct val="90000"/>
            </a:lnSpc>
            <a:spcBef>
              <a:spcPct val="0"/>
            </a:spcBef>
            <a:spcAft>
              <a:spcPct val="35000"/>
            </a:spcAft>
          </a:pPr>
          <a:endParaRPr lang="ru-RU" dirty="0"/>
        </a:p>
      </dgm:t>
    </dgm:pt>
    <dgm:pt modelId="{DB1561DA-470D-4719-86B6-99190B47A45E}" type="parTrans" cxnId="{9826A399-8865-41EF-844C-6F7EC4BFBCBC}">
      <dgm:prSet/>
      <dgm:spPr/>
      <dgm:t>
        <a:bodyPr/>
        <a:lstStyle/>
        <a:p>
          <a:endParaRPr lang="ru-RU"/>
        </a:p>
      </dgm:t>
    </dgm:pt>
    <dgm:pt modelId="{163C90BA-A8F6-4F07-BB09-E9A6A9553A94}" type="sibTrans" cxnId="{9826A399-8865-41EF-844C-6F7EC4BFBCBC}">
      <dgm:prSet/>
      <dgm:spPr/>
      <dgm:t>
        <a:bodyPr/>
        <a:lstStyle/>
        <a:p>
          <a:endParaRPr lang="ru-RU"/>
        </a:p>
      </dgm:t>
    </dgm:pt>
    <dgm:pt modelId="{69D6A1C3-7A13-49BF-88C1-34A33D6E5035}">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1800" dirty="0" smtClean="0">
              <a:latin typeface="Arial" panose="020B0604020202020204" pitchFamily="34" charset="0"/>
              <a:cs typeface="Arial" panose="020B0604020202020204" pitchFamily="34" charset="0"/>
            </a:rPr>
            <a:t>УСЛОВИЯ И ОХРАНА ТРУДА</a:t>
          </a:r>
        </a:p>
        <a:p>
          <a:pPr defTabSz="1377950">
            <a:lnSpc>
              <a:spcPct val="90000"/>
            </a:lnSpc>
            <a:spcBef>
              <a:spcPct val="0"/>
            </a:spcBef>
            <a:spcAft>
              <a:spcPct val="35000"/>
            </a:spcAft>
          </a:pPr>
          <a:endParaRPr lang="ru-RU" dirty="0"/>
        </a:p>
      </dgm:t>
    </dgm:pt>
    <dgm:pt modelId="{8ECA6714-7FC5-465E-8637-325E89FCF6A0}" type="parTrans" cxnId="{46A8C1DB-E8F7-4E51-94A9-4B224B33235B}">
      <dgm:prSet/>
      <dgm:spPr/>
      <dgm:t>
        <a:bodyPr/>
        <a:lstStyle/>
        <a:p>
          <a:endParaRPr lang="ru-RU"/>
        </a:p>
      </dgm:t>
    </dgm:pt>
    <dgm:pt modelId="{E649FD7F-E2FF-4670-B46A-D8DC111D6E4D}" type="sibTrans" cxnId="{46A8C1DB-E8F7-4E51-94A9-4B224B33235B}">
      <dgm:prSet/>
      <dgm:spPr/>
      <dgm:t>
        <a:bodyPr/>
        <a:lstStyle/>
        <a:p>
          <a:endParaRPr lang="ru-RU"/>
        </a:p>
      </dgm:t>
    </dgm:pt>
    <dgm:pt modelId="{F337E9A2-B7E7-43EA-8CD4-63C4986E2366}">
      <dgm:prSet phldrT="[Текст]" custT="1"/>
      <dgm:spPr/>
      <dgm:t>
        <a:bodyPr/>
        <a:lstStyle/>
        <a:p>
          <a:r>
            <a:rPr lang="ru-RU" sz="1800" dirty="0" smtClean="0">
              <a:latin typeface="Arial" panose="020B0604020202020204" pitchFamily="34" charset="0"/>
              <a:cs typeface="Arial" panose="020B0604020202020204" pitchFamily="34" charset="0"/>
            </a:rPr>
            <a:t>ДРУГИЕ ВОПРОСЫ, ОПРЕДЕЛЕННЫЕ СТОРОНАМИ</a:t>
          </a:r>
          <a:endParaRPr lang="ru-RU" dirty="0"/>
        </a:p>
      </dgm:t>
    </dgm:pt>
    <dgm:pt modelId="{D133FDA3-1903-4774-AA2D-C8994C227B7F}" type="parTrans" cxnId="{2C7A0402-1A79-4739-955D-65DAF0A35631}">
      <dgm:prSet/>
      <dgm:spPr/>
      <dgm:t>
        <a:bodyPr/>
        <a:lstStyle/>
        <a:p>
          <a:endParaRPr lang="ru-RU"/>
        </a:p>
      </dgm:t>
    </dgm:pt>
    <dgm:pt modelId="{FCADBE3E-77C5-45EE-AB39-30087A39B186}" type="sibTrans" cxnId="{2C7A0402-1A79-4739-955D-65DAF0A35631}">
      <dgm:prSet/>
      <dgm:spPr/>
      <dgm:t>
        <a:bodyPr/>
        <a:lstStyle/>
        <a:p>
          <a:endParaRPr lang="ru-RU"/>
        </a:p>
      </dgm:t>
    </dgm:pt>
    <dgm:pt modelId="{F29BCD63-6483-4404-BAA4-CAA5E90E7C56}" type="pres">
      <dgm:prSet presAssocID="{38565A33-825D-4B76-B71A-36B499E75F7E}" presName="Name0" presStyleCnt="0">
        <dgm:presLayoutVars>
          <dgm:dir/>
          <dgm:resizeHandles/>
        </dgm:presLayoutVars>
      </dgm:prSet>
      <dgm:spPr/>
      <dgm:t>
        <a:bodyPr/>
        <a:lstStyle/>
        <a:p>
          <a:endParaRPr lang="ru-RU"/>
        </a:p>
      </dgm:t>
    </dgm:pt>
    <dgm:pt modelId="{CAA8EBA2-16CD-40D4-B6CB-31D0CF3D2AD2}" type="pres">
      <dgm:prSet presAssocID="{E1086F66-2E47-45D9-9608-369F895C6286}" presName="compNode" presStyleCnt="0"/>
      <dgm:spPr/>
    </dgm:pt>
    <dgm:pt modelId="{384BE56F-B749-4830-8A8F-9DA5D84B7A3E}" type="pres">
      <dgm:prSet presAssocID="{E1086F66-2E47-45D9-9608-369F895C6286}" presName="dummyConnPt" presStyleCnt="0"/>
      <dgm:spPr/>
    </dgm:pt>
    <dgm:pt modelId="{5CDA38E1-EDA8-485B-90D8-38F77FA77CC9}" type="pres">
      <dgm:prSet presAssocID="{E1086F66-2E47-45D9-9608-369F895C6286}" presName="node" presStyleLbl="node1" presStyleIdx="0" presStyleCnt="9">
        <dgm:presLayoutVars>
          <dgm:bulletEnabled val="1"/>
        </dgm:presLayoutVars>
      </dgm:prSet>
      <dgm:spPr/>
      <dgm:t>
        <a:bodyPr/>
        <a:lstStyle/>
        <a:p>
          <a:endParaRPr lang="ru-RU"/>
        </a:p>
      </dgm:t>
    </dgm:pt>
    <dgm:pt modelId="{D551551E-04D9-4AEA-8902-21CE3F7C03EC}" type="pres">
      <dgm:prSet presAssocID="{9F5565CE-5B2A-4885-8622-1EB040172C08}" presName="sibTrans" presStyleLbl="bgSibTrans2D1" presStyleIdx="0" presStyleCnt="8"/>
      <dgm:spPr/>
      <dgm:t>
        <a:bodyPr/>
        <a:lstStyle/>
        <a:p>
          <a:endParaRPr lang="ru-RU"/>
        </a:p>
      </dgm:t>
    </dgm:pt>
    <dgm:pt modelId="{818E48FB-662A-4EBD-A986-658DD0721BD9}" type="pres">
      <dgm:prSet presAssocID="{AA8A9582-C2A8-427F-ADF5-8F9AACD5F454}" presName="compNode" presStyleCnt="0"/>
      <dgm:spPr/>
    </dgm:pt>
    <dgm:pt modelId="{4BB8578C-8D70-4E0E-8DF3-D0B8F59EBED7}" type="pres">
      <dgm:prSet presAssocID="{AA8A9582-C2A8-427F-ADF5-8F9AACD5F454}" presName="dummyConnPt" presStyleCnt="0"/>
      <dgm:spPr/>
    </dgm:pt>
    <dgm:pt modelId="{0267FEB5-49D9-4C0C-8BFA-0B2DB45E8051}" type="pres">
      <dgm:prSet presAssocID="{AA8A9582-C2A8-427F-ADF5-8F9AACD5F454}" presName="node" presStyleLbl="node1" presStyleIdx="1" presStyleCnt="9">
        <dgm:presLayoutVars>
          <dgm:bulletEnabled val="1"/>
        </dgm:presLayoutVars>
      </dgm:prSet>
      <dgm:spPr/>
      <dgm:t>
        <a:bodyPr/>
        <a:lstStyle/>
        <a:p>
          <a:endParaRPr lang="ru-RU"/>
        </a:p>
      </dgm:t>
    </dgm:pt>
    <dgm:pt modelId="{3153420D-B0E1-46F9-A9EE-211BDE87266C}" type="pres">
      <dgm:prSet presAssocID="{0CB1272F-0D7A-4FB7-A68A-2ED2E15CA65C}" presName="sibTrans" presStyleLbl="bgSibTrans2D1" presStyleIdx="1" presStyleCnt="8"/>
      <dgm:spPr/>
      <dgm:t>
        <a:bodyPr/>
        <a:lstStyle/>
        <a:p>
          <a:endParaRPr lang="ru-RU"/>
        </a:p>
      </dgm:t>
    </dgm:pt>
    <dgm:pt modelId="{6064E7A9-C35C-495D-AD81-7C5B95876E77}" type="pres">
      <dgm:prSet presAssocID="{113259EA-8D58-4A29-B54D-68E3B482998C}" presName="compNode" presStyleCnt="0"/>
      <dgm:spPr/>
    </dgm:pt>
    <dgm:pt modelId="{A3E8E056-E225-4EEF-BD09-B141AE495F94}" type="pres">
      <dgm:prSet presAssocID="{113259EA-8D58-4A29-B54D-68E3B482998C}" presName="dummyConnPt" presStyleCnt="0"/>
      <dgm:spPr/>
    </dgm:pt>
    <dgm:pt modelId="{ED63E58D-F089-4BAD-A524-0775B2B1342F}" type="pres">
      <dgm:prSet presAssocID="{113259EA-8D58-4A29-B54D-68E3B482998C}" presName="node" presStyleLbl="node1" presStyleIdx="2" presStyleCnt="9">
        <dgm:presLayoutVars>
          <dgm:bulletEnabled val="1"/>
        </dgm:presLayoutVars>
      </dgm:prSet>
      <dgm:spPr/>
      <dgm:t>
        <a:bodyPr/>
        <a:lstStyle/>
        <a:p>
          <a:endParaRPr lang="ru-RU"/>
        </a:p>
      </dgm:t>
    </dgm:pt>
    <dgm:pt modelId="{DC7B106C-05D8-4FDD-A11F-A0A3E95F18D6}" type="pres">
      <dgm:prSet presAssocID="{959F738D-8E9A-41CF-9F3C-9304E334C2E1}" presName="sibTrans" presStyleLbl="bgSibTrans2D1" presStyleIdx="2" presStyleCnt="8"/>
      <dgm:spPr/>
      <dgm:t>
        <a:bodyPr/>
        <a:lstStyle/>
        <a:p>
          <a:endParaRPr lang="ru-RU"/>
        </a:p>
      </dgm:t>
    </dgm:pt>
    <dgm:pt modelId="{FF55BC97-39C7-499B-A1F8-AA26DA37B128}" type="pres">
      <dgm:prSet presAssocID="{43A15FF2-1265-4AB5-80B8-349936193E04}" presName="compNode" presStyleCnt="0"/>
      <dgm:spPr/>
    </dgm:pt>
    <dgm:pt modelId="{02428443-0680-4D61-B80D-9A3179AB82E2}" type="pres">
      <dgm:prSet presAssocID="{43A15FF2-1265-4AB5-80B8-349936193E04}" presName="dummyConnPt" presStyleCnt="0"/>
      <dgm:spPr/>
    </dgm:pt>
    <dgm:pt modelId="{03234390-6465-4D56-A42B-2506DE4586A1}" type="pres">
      <dgm:prSet presAssocID="{43A15FF2-1265-4AB5-80B8-349936193E04}" presName="node" presStyleLbl="node1" presStyleIdx="3" presStyleCnt="9" custScaleX="107110">
        <dgm:presLayoutVars>
          <dgm:bulletEnabled val="1"/>
        </dgm:presLayoutVars>
      </dgm:prSet>
      <dgm:spPr/>
      <dgm:t>
        <a:bodyPr/>
        <a:lstStyle/>
        <a:p>
          <a:endParaRPr lang="ru-RU"/>
        </a:p>
      </dgm:t>
    </dgm:pt>
    <dgm:pt modelId="{692A1AC6-2311-4EC1-951D-5A5C7B8E4FB0}" type="pres">
      <dgm:prSet presAssocID="{5F87A7C6-5866-44D2-96CE-626CFBDCDDB3}" presName="sibTrans" presStyleLbl="bgSibTrans2D1" presStyleIdx="3" presStyleCnt="8"/>
      <dgm:spPr/>
      <dgm:t>
        <a:bodyPr/>
        <a:lstStyle/>
        <a:p>
          <a:endParaRPr lang="ru-RU"/>
        </a:p>
      </dgm:t>
    </dgm:pt>
    <dgm:pt modelId="{8BC5799F-D7A0-4F7A-9C41-99DEEBA39752}" type="pres">
      <dgm:prSet presAssocID="{073E92A3-6FB2-4395-B325-1C8663874364}" presName="compNode" presStyleCnt="0"/>
      <dgm:spPr/>
    </dgm:pt>
    <dgm:pt modelId="{370D4945-642D-4130-9716-D34C79B5C663}" type="pres">
      <dgm:prSet presAssocID="{073E92A3-6FB2-4395-B325-1C8663874364}" presName="dummyConnPt" presStyleCnt="0"/>
      <dgm:spPr/>
    </dgm:pt>
    <dgm:pt modelId="{175A4514-4428-4E7E-8693-C40DF9EC7FFC}" type="pres">
      <dgm:prSet presAssocID="{073E92A3-6FB2-4395-B325-1C8663874364}" presName="node" presStyleLbl="node1" presStyleIdx="4" presStyleCnt="9" custScaleX="106865" custLinFactNeighborX="3078" custLinFactNeighborY="-4626">
        <dgm:presLayoutVars>
          <dgm:bulletEnabled val="1"/>
        </dgm:presLayoutVars>
      </dgm:prSet>
      <dgm:spPr/>
      <dgm:t>
        <a:bodyPr/>
        <a:lstStyle/>
        <a:p>
          <a:endParaRPr lang="ru-RU"/>
        </a:p>
      </dgm:t>
    </dgm:pt>
    <dgm:pt modelId="{CABEADAD-567C-4ADE-BDF5-4FCAC328CF96}" type="pres">
      <dgm:prSet presAssocID="{1BC91593-6CD3-4317-AA67-25FED890B8E6}" presName="sibTrans" presStyleLbl="bgSibTrans2D1" presStyleIdx="4" presStyleCnt="8"/>
      <dgm:spPr/>
      <dgm:t>
        <a:bodyPr/>
        <a:lstStyle/>
        <a:p>
          <a:endParaRPr lang="ru-RU"/>
        </a:p>
      </dgm:t>
    </dgm:pt>
    <dgm:pt modelId="{090A96FE-71F6-42EC-8B85-67D2C96905BF}" type="pres">
      <dgm:prSet presAssocID="{6A5C1CE6-5BF0-4A4A-8FF4-A86CDC8BABE0}" presName="compNode" presStyleCnt="0"/>
      <dgm:spPr/>
    </dgm:pt>
    <dgm:pt modelId="{C9FFF014-CFEA-4E7C-8BF8-94E23CE2CDC2}" type="pres">
      <dgm:prSet presAssocID="{6A5C1CE6-5BF0-4A4A-8FF4-A86CDC8BABE0}" presName="dummyConnPt" presStyleCnt="0"/>
      <dgm:spPr/>
    </dgm:pt>
    <dgm:pt modelId="{68EF11EA-436F-4FAB-B455-7F3D4C50834E}" type="pres">
      <dgm:prSet presAssocID="{6A5C1CE6-5BF0-4A4A-8FF4-A86CDC8BABE0}" presName="node" presStyleLbl="node1" presStyleIdx="5" presStyleCnt="9" custScaleX="107110">
        <dgm:presLayoutVars>
          <dgm:bulletEnabled val="1"/>
        </dgm:presLayoutVars>
      </dgm:prSet>
      <dgm:spPr/>
      <dgm:t>
        <a:bodyPr/>
        <a:lstStyle/>
        <a:p>
          <a:endParaRPr lang="ru-RU"/>
        </a:p>
      </dgm:t>
    </dgm:pt>
    <dgm:pt modelId="{85D65737-C250-474E-9E4F-4B12B2D55BC0}" type="pres">
      <dgm:prSet presAssocID="{4318B294-8EE7-4C82-A22B-C9DB9FBD3853}" presName="sibTrans" presStyleLbl="bgSibTrans2D1" presStyleIdx="5" presStyleCnt="8"/>
      <dgm:spPr/>
      <dgm:t>
        <a:bodyPr/>
        <a:lstStyle/>
        <a:p>
          <a:endParaRPr lang="ru-RU"/>
        </a:p>
      </dgm:t>
    </dgm:pt>
    <dgm:pt modelId="{C21347F0-7371-4AA5-A2D4-A299178844AA}" type="pres">
      <dgm:prSet presAssocID="{CB7C23C9-E7AC-4D00-85D2-9FC1D284EC28}" presName="compNode" presStyleCnt="0"/>
      <dgm:spPr/>
    </dgm:pt>
    <dgm:pt modelId="{959E245D-3A2C-4BC6-904E-45984DEC9224}" type="pres">
      <dgm:prSet presAssocID="{CB7C23C9-E7AC-4D00-85D2-9FC1D284EC28}" presName="dummyConnPt" presStyleCnt="0"/>
      <dgm:spPr/>
    </dgm:pt>
    <dgm:pt modelId="{0E9B7D94-77AD-45C6-B94B-C7CB48FA9501}" type="pres">
      <dgm:prSet presAssocID="{CB7C23C9-E7AC-4D00-85D2-9FC1D284EC28}" presName="node" presStyleLbl="node1" presStyleIdx="6" presStyleCnt="9">
        <dgm:presLayoutVars>
          <dgm:bulletEnabled val="1"/>
        </dgm:presLayoutVars>
      </dgm:prSet>
      <dgm:spPr/>
      <dgm:t>
        <a:bodyPr/>
        <a:lstStyle/>
        <a:p>
          <a:endParaRPr lang="ru-RU"/>
        </a:p>
      </dgm:t>
    </dgm:pt>
    <dgm:pt modelId="{85B4490F-84CD-48F2-878A-E4A069ED84EC}" type="pres">
      <dgm:prSet presAssocID="{163C90BA-A8F6-4F07-BB09-E9A6A9553A94}" presName="sibTrans" presStyleLbl="bgSibTrans2D1" presStyleIdx="6" presStyleCnt="8"/>
      <dgm:spPr/>
      <dgm:t>
        <a:bodyPr/>
        <a:lstStyle/>
        <a:p>
          <a:endParaRPr lang="ru-RU"/>
        </a:p>
      </dgm:t>
    </dgm:pt>
    <dgm:pt modelId="{3EAA604D-90F6-4AA6-BB93-C9325FBD9DBC}" type="pres">
      <dgm:prSet presAssocID="{69D6A1C3-7A13-49BF-88C1-34A33D6E5035}" presName="compNode" presStyleCnt="0"/>
      <dgm:spPr/>
    </dgm:pt>
    <dgm:pt modelId="{C8EC573D-C3FE-4A5E-9589-C5F35C56E9D1}" type="pres">
      <dgm:prSet presAssocID="{69D6A1C3-7A13-49BF-88C1-34A33D6E5035}" presName="dummyConnPt" presStyleCnt="0"/>
      <dgm:spPr/>
    </dgm:pt>
    <dgm:pt modelId="{2745789A-B847-4328-90F9-B4161369B4BE}" type="pres">
      <dgm:prSet presAssocID="{69D6A1C3-7A13-49BF-88C1-34A33D6E5035}" presName="node" presStyleLbl="node1" presStyleIdx="7" presStyleCnt="9">
        <dgm:presLayoutVars>
          <dgm:bulletEnabled val="1"/>
        </dgm:presLayoutVars>
      </dgm:prSet>
      <dgm:spPr/>
      <dgm:t>
        <a:bodyPr/>
        <a:lstStyle/>
        <a:p>
          <a:endParaRPr lang="ru-RU"/>
        </a:p>
      </dgm:t>
    </dgm:pt>
    <dgm:pt modelId="{C0D7C46B-C7F5-46DF-8FBA-CF1A1388A7E0}" type="pres">
      <dgm:prSet presAssocID="{E649FD7F-E2FF-4670-B46A-D8DC111D6E4D}" presName="sibTrans" presStyleLbl="bgSibTrans2D1" presStyleIdx="7" presStyleCnt="8"/>
      <dgm:spPr/>
      <dgm:t>
        <a:bodyPr/>
        <a:lstStyle/>
        <a:p>
          <a:endParaRPr lang="ru-RU"/>
        </a:p>
      </dgm:t>
    </dgm:pt>
    <dgm:pt modelId="{ACA4ACB9-948E-4AD4-A4B7-782CCA39C391}" type="pres">
      <dgm:prSet presAssocID="{F337E9A2-B7E7-43EA-8CD4-63C4986E2366}" presName="compNode" presStyleCnt="0"/>
      <dgm:spPr/>
    </dgm:pt>
    <dgm:pt modelId="{836023B9-8116-478B-B977-542C81F70088}" type="pres">
      <dgm:prSet presAssocID="{F337E9A2-B7E7-43EA-8CD4-63C4986E2366}" presName="dummyConnPt" presStyleCnt="0"/>
      <dgm:spPr/>
    </dgm:pt>
    <dgm:pt modelId="{F33805D2-716A-4DA9-ADB6-29D356744A2A}" type="pres">
      <dgm:prSet presAssocID="{F337E9A2-B7E7-43EA-8CD4-63C4986E2366}" presName="node" presStyleLbl="node1" presStyleIdx="8" presStyleCnt="9">
        <dgm:presLayoutVars>
          <dgm:bulletEnabled val="1"/>
        </dgm:presLayoutVars>
      </dgm:prSet>
      <dgm:spPr/>
      <dgm:t>
        <a:bodyPr/>
        <a:lstStyle/>
        <a:p>
          <a:endParaRPr lang="ru-RU"/>
        </a:p>
      </dgm:t>
    </dgm:pt>
  </dgm:ptLst>
  <dgm:cxnLst>
    <dgm:cxn modelId="{A3833748-42AE-413C-8CE6-B1DEB3156F82}" type="presOf" srcId="{959F738D-8E9A-41CF-9F3C-9304E334C2E1}" destId="{DC7B106C-05D8-4FDD-A11F-A0A3E95F18D6}" srcOrd="0" destOrd="0" presId="urn:microsoft.com/office/officeart/2005/8/layout/bProcess4"/>
    <dgm:cxn modelId="{B98D8BCB-520A-4C33-A2AA-F693D4AA9F17}" type="presOf" srcId="{F337E9A2-B7E7-43EA-8CD4-63C4986E2366}" destId="{F33805D2-716A-4DA9-ADB6-29D356744A2A}" srcOrd="0" destOrd="0" presId="urn:microsoft.com/office/officeart/2005/8/layout/bProcess4"/>
    <dgm:cxn modelId="{967D973F-E4D6-44A7-BE70-BADB7E2717D0}" type="presOf" srcId="{113259EA-8D58-4A29-B54D-68E3B482998C}" destId="{ED63E58D-F089-4BAD-A524-0775B2B1342F}" srcOrd="0" destOrd="0" presId="urn:microsoft.com/office/officeart/2005/8/layout/bProcess4"/>
    <dgm:cxn modelId="{1B14078F-EFEA-4EE7-94DB-CF74EEC0483B}" srcId="{38565A33-825D-4B76-B71A-36B499E75F7E}" destId="{AA8A9582-C2A8-427F-ADF5-8F9AACD5F454}" srcOrd="1" destOrd="0" parTransId="{F679DE4C-935C-4D8A-9EED-67C8F43D798F}" sibTransId="{0CB1272F-0D7A-4FB7-A68A-2ED2E15CA65C}"/>
    <dgm:cxn modelId="{296B3782-B4C5-41F9-94F0-0922D6E2BE72}" type="presOf" srcId="{43A15FF2-1265-4AB5-80B8-349936193E04}" destId="{03234390-6465-4D56-A42B-2506DE4586A1}" srcOrd="0" destOrd="0" presId="urn:microsoft.com/office/officeart/2005/8/layout/bProcess4"/>
    <dgm:cxn modelId="{E3F5B60A-7928-4AFB-B15E-3C31A8FA840B}" type="presOf" srcId="{4318B294-8EE7-4C82-A22B-C9DB9FBD3853}" destId="{85D65737-C250-474E-9E4F-4B12B2D55BC0}" srcOrd="0" destOrd="0" presId="urn:microsoft.com/office/officeart/2005/8/layout/bProcess4"/>
    <dgm:cxn modelId="{2B5C82AF-C1E2-47EE-B237-7614D3ED60AB}" type="presOf" srcId="{5F87A7C6-5866-44D2-96CE-626CFBDCDDB3}" destId="{692A1AC6-2311-4EC1-951D-5A5C7B8E4FB0}" srcOrd="0" destOrd="0" presId="urn:microsoft.com/office/officeart/2005/8/layout/bProcess4"/>
    <dgm:cxn modelId="{46A8C1DB-E8F7-4E51-94A9-4B224B33235B}" srcId="{38565A33-825D-4B76-B71A-36B499E75F7E}" destId="{69D6A1C3-7A13-49BF-88C1-34A33D6E5035}" srcOrd="7" destOrd="0" parTransId="{8ECA6714-7FC5-465E-8637-325E89FCF6A0}" sibTransId="{E649FD7F-E2FF-4670-B46A-D8DC111D6E4D}"/>
    <dgm:cxn modelId="{8CE9E48C-9D84-41B3-BD14-FAEB825D64FC}" type="presOf" srcId="{AA8A9582-C2A8-427F-ADF5-8F9AACD5F454}" destId="{0267FEB5-49D9-4C0C-8BFA-0B2DB45E8051}" srcOrd="0" destOrd="0" presId="urn:microsoft.com/office/officeart/2005/8/layout/bProcess4"/>
    <dgm:cxn modelId="{B9653CFE-0275-412F-9325-06070FF74F3B}" srcId="{38565A33-825D-4B76-B71A-36B499E75F7E}" destId="{E1086F66-2E47-45D9-9608-369F895C6286}" srcOrd="0" destOrd="0" parTransId="{DB8CC58A-A3A3-428C-AD93-B3428EA5E58A}" sibTransId="{9F5565CE-5B2A-4885-8622-1EB040172C08}"/>
    <dgm:cxn modelId="{B1EC7B5A-BE78-4B21-A694-06CE3E36C1EC}" srcId="{38565A33-825D-4B76-B71A-36B499E75F7E}" destId="{113259EA-8D58-4A29-B54D-68E3B482998C}" srcOrd="2" destOrd="0" parTransId="{EF9ACFE8-B138-4D56-B58C-5BDAFCD49885}" sibTransId="{959F738D-8E9A-41CF-9F3C-9304E334C2E1}"/>
    <dgm:cxn modelId="{5DDFFFB3-0993-45DE-A56C-A0B6749D02F3}" type="presOf" srcId="{073E92A3-6FB2-4395-B325-1C8663874364}" destId="{175A4514-4428-4E7E-8693-C40DF9EC7FFC}" srcOrd="0" destOrd="0" presId="urn:microsoft.com/office/officeart/2005/8/layout/bProcess4"/>
    <dgm:cxn modelId="{54BDC491-4343-40F2-8D88-B94BD2A15856}" type="presOf" srcId="{163C90BA-A8F6-4F07-BB09-E9A6A9553A94}" destId="{85B4490F-84CD-48F2-878A-E4A069ED84EC}" srcOrd="0" destOrd="0" presId="urn:microsoft.com/office/officeart/2005/8/layout/bProcess4"/>
    <dgm:cxn modelId="{3C208D2B-C5D2-4A09-979D-BC0D2A5DB741}" srcId="{38565A33-825D-4B76-B71A-36B499E75F7E}" destId="{073E92A3-6FB2-4395-B325-1C8663874364}" srcOrd="4" destOrd="0" parTransId="{42B9A047-E056-4035-B436-B27148E90AD7}" sibTransId="{1BC91593-6CD3-4317-AA67-25FED890B8E6}"/>
    <dgm:cxn modelId="{AA1D444F-4E38-4B82-8EAB-55C4564C759E}" type="presOf" srcId="{E1086F66-2E47-45D9-9608-369F895C6286}" destId="{5CDA38E1-EDA8-485B-90D8-38F77FA77CC9}" srcOrd="0" destOrd="0" presId="urn:microsoft.com/office/officeart/2005/8/layout/bProcess4"/>
    <dgm:cxn modelId="{D9DBDACD-0040-494A-A2E3-3F5AA3718054}" type="presOf" srcId="{6A5C1CE6-5BF0-4A4A-8FF4-A86CDC8BABE0}" destId="{68EF11EA-436F-4FAB-B455-7F3D4C50834E}" srcOrd="0" destOrd="0" presId="urn:microsoft.com/office/officeart/2005/8/layout/bProcess4"/>
    <dgm:cxn modelId="{2C7A0402-1A79-4739-955D-65DAF0A35631}" srcId="{38565A33-825D-4B76-B71A-36B499E75F7E}" destId="{F337E9A2-B7E7-43EA-8CD4-63C4986E2366}" srcOrd="8" destOrd="0" parTransId="{D133FDA3-1903-4774-AA2D-C8994C227B7F}" sibTransId="{FCADBE3E-77C5-45EE-AB39-30087A39B186}"/>
    <dgm:cxn modelId="{428254EB-BC54-41A9-BD33-2D720E78A130}" type="presOf" srcId="{CB7C23C9-E7AC-4D00-85D2-9FC1D284EC28}" destId="{0E9B7D94-77AD-45C6-B94B-C7CB48FA9501}" srcOrd="0" destOrd="0" presId="urn:microsoft.com/office/officeart/2005/8/layout/bProcess4"/>
    <dgm:cxn modelId="{9826A399-8865-41EF-844C-6F7EC4BFBCBC}" srcId="{38565A33-825D-4B76-B71A-36B499E75F7E}" destId="{CB7C23C9-E7AC-4D00-85D2-9FC1D284EC28}" srcOrd="6" destOrd="0" parTransId="{DB1561DA-470D-4719-86B6-99190B47A45E}" sibTransId="{163C90BA-A8F6-4F07-BB09-E9A6A9553A94}"/>
    <dgm:cxn modelId="{E06829F8-EB21-4DA2-ABFF-CEE79949438B}" type="presOf" srcId="{38565A33-825D-4B76-B71A-36B499E75F7E}" destId="{F29BCD63-6483-4404-BAA4-CAA5E90E7C56}" srcOrd="0" destOrd="0" presId="urn:microsoft.com/office/officeart/2005/8/layout/bProcess4"/>
    <dgm:cxn modelId="{76E1CA6B-0E84-45B2-8ED5-B3FB8662FBF4}" type="presOf" srcId="{0CB1272F-0D7A-4FB7-A68A-2ED2E15CA65C}" destId="{3153420D-B0E1-46F9-A9EE-211BDE87266C}" srcOrd="0" destOrd="0" presId="urn:microsoft.com/office/officeart/2005/8/layout/bProcess4"/>
    <dgm:cxn modelId="{8E24C588-6263-4FD1-B02E-004DFD6E05A5}" type="presOf" srcId="{9F5565CE-5B2A-4885-8622-1EB040172C08}" destId="{D551551E-04D9-4AEA-8902-21CE3F7C03EC}" srcOrd="0" destOrd="0" presId="urn:microsoft.com/office/officeart/2005/8/layout/bProcess4"/>
    <dgm:cxn modelId="{8A9BDD39-AB45-4B5A-9418-0C5B1B2083F6}" srcId="{38565A33-825D-4B76-B71A-36B499E75F7E}" destId="{43A15FF2-1265-4AB5-80B8-349936193E04}" srcOrd="3" destOrd="0" parTransId="{4BE52A80-B254-4698-82E7-3E4BEE57808E}" sibTransId="{5F87A7C6-5866-44D2-96CE-626CFBDCDDB3}"/>
    <dgm:cxn modelId="{C9A865F7-1530-44EC-AD7E-C0D503F89D56}" srcId="{38565A33-825D-4B76-B71A-36B499E75F7E}" destId="{6A5C1CE6-5BF0-4A4A-8FF4-A86CDC8BABE0}" srcOrd="5" destOrd="0" parTransId="{9CDDD44B-658A-40F4-AAA9-70377DB1D8F8}" sibTransId="{4318B294-8EE7-4C82-A22B-C9DB9FBD3853}"/>
    <dgm:cxn modelId="{C159E72C-9EDB-4144-B4EE-98C70B2CE1E4}" type="presOf" srcId="{1BC91593-6CD3-4317-AA67-25FED890B8E6}" destId="{CABEADAD-567C-4ADE-BDF5-4FCAC328CF96}" srcOrd="0" destOrd="0" presId="urn:microsoft.com/office/officeart/2005/8/layout/bProcess4"/>
    <dgm:cxn modelId="{25D82A9A-303C-4972-8A7F-30000497F6BD}" type="presOf" srcId="{E649FD7F-E2FF-4670-B46A-D8DC111D6E4D}" destId="{C0D7C46B-C7F5-46DF-8FBA-CF1A1388A7E0}" srcOrd="0" destOrd="0" presId="urn:microsoft.com/office/officeart/2005/8/layout/bProcess4"/>
    <dgm:cxn modelId="{AC80991D-86D5-472B-B9E4-70E3AD7B3704}" type="presOf" srcId="{69D6A1C3-7A13-49BF-88C1-34A33D6E5035}" destId="{2745789A-B847-4328-90F9-B4161369B4BE}" srcOrd="0" destOrd="0" presId="urn:microsoft.com/office/officeart/2005/8/layout/bProcess4"/>
    <dgm:cxn modelId="{EDEB6EA3-49E5-4F62-86F5-E6C5A7D5BD9F}" type="presParOf" srcId="{F29BCD63-6483-4404-BAA4-CAA5E90E7C56}" destId="{CAA8EBA2-16CD-40D4-B6CB-31D0CF3D2AD2}" srcOrd="0" destOrd="0" presId="urn:microsoft.com/office/officeart/2005/8/layout/bProcess4"/>
    <dgm:cxn modelId="{6ABC1B94-C06D-4ECB-AAA3-E769885B5687}" type="presParOf" srcId="{CAA8EBA2-16CD-40D4-B6CB-31D0CF3D2AD2}" destId="{384BE56F-B749-4830-8A8F-9DA5D84B7A3E}" srcOrd="0" destOrd="0" presId="urn:microsoft.com/office/officeart/2005/8/layout/bProcess4"/>
    <dgm:cxn modelId="{D6E05455-0471-406A-BF6B-4217C9403D22}" type="presParOf" srcId="{CAA8EBA2-16CD-40D4-B6CB-31D0CF3D2AD2}" destId="{5CDA38E1-EDA8-485B-90D8-38F77FA77CC9}" srcOrd="1" destOrd="0" presId="urn:microsoft.com/office/officeart/2005/8/layout/bProcess4"/>
    <dgm:cxn modelId="{17710CAA-5066-4054-9C8B-25F9A053AB89}" type="presParOf" srcId="{F29BCD63-6483-4404-BAA4-CAA5E90E7C56}" destId="{D551551E-04D9-4AEA-8902-21CE3F7C03EC}" srcOrd="1" destOrd="0" presId="urn:microsoft.com/office/officeart/2005/8/layout/bProcess4"/>
    <dgm:cxn modelId="{501659D6-F2C4-47BC-94FF-338169CDBD8C}" type="presParOf" srcId="{F29BCD63-6483-4404-BAA4-CAA5E90E7C56}" destId="{818E48FB-662A-4EBD-A986-658DD0721BD9}" srcOrd="2" destOrd="0" presId="urn:microsoft.com/office/officeart/2005/8/layout/bProcess4"/>
    <dgm:cxn modelId="{CD38850D-73F1-4E1D-A0B1-488F742FD085}" type="presParOf" srcId="{818E48FB-662A-4EBD-A986-658DD0721BD9}" destId="{4BB8578C-8D70-4E0E-8DF3-D0B8F59EBED7}" srcOrd="0" destOrd="0" presId="urn:microsoft.com/office/officeart/2005/8/layout/bProcess4"/>
    <dgm:cxn modelId="{A91DE950-2DB4-4573-8C84-CDC36F2A1ECC}" type="presParOf" srcId="{818E48FB-662A-4EBD-A986-658DD0721BD9}" destId="{0267FEB5-49D9-4C0C-8BFA-0B2DB45E8051}" srcOrd="1" destOrd="0" presId="urn:microsoft.com/office/officeart/2005/8/layout/bProcess4"/>
    <dgm:cxn modelId="{410D8DDE-38D5-4D14-8A93-8F33DB9A1F84}" type="presParOf" srcId="{F29BCD63-6483-4404-BAA4-CAA5E90E7C56}" destId="{3153420D-B0E1-46F9-A9EE-211BDE87266C}" srcOrd="3" destOrd="0" presId="urn:microsoft.com/office/officeart/2005/8/layout/bProcess4"/>
    <dgm:cxn modelId="{7061087B-1739-40F9-A874-17B310DBA6EA}" type="presParOf" srcId="{F29BCD63-6483-4404-BAA4-CAA5E90E7C56}" destId="{6064E7A9-C35C-495D-AD81-7C5B95876E77}" srcOrd="4" destOrd="0" presId="urn:microsoft.com/office/officeart/2005/8/layout/bProcess4"/>
    <dgm:cxn modelId="{7366B4FB-AEB5-4020-82DA-8FFFDA9CE60A}" type="presParOf" srcId="{6064E7A9-C35C-495D-AD81-7C5B95876E77}" destId="{A3E8E056-E225-4EEF-BD09-B141AE495F94}" srcOrd="0" destOrd="0" presId="urn:microsoft.com/office/officeart/2005/8/layout/bProcess4"/>
    <dgm:cxn modelId="{E71A077E-D86E-467F-8BB4-0FF33161DF25}" type="presParOf" srcId="{6064E7A9-C35C-495D-AD81-7C5B95876E77}" destId="{ED63E58D-F089-4BAD-A524-0775B2B1342F}" srcOrd="1" destOrd="0" presId="urn:microsoft.com/office/officeart/2005/8/layout/bProcess4"/>
    <dgm:cxn modelId="{2AF11FFC-15A1-4C61-A89C-2F2DE2A010F5}" type="presParOf" srcId="{F29BCD63-6483-4404-BAA4-CAA5E90E7C56}" destId="{DC7B106C-05D8-4FDD-A11F-A0A3E95F18D6}" srcOrd="5" destOrd="0" presId="urn:microsoft.com/office/officeart/2005/8/layout/bProcess4"/>
    <dgm:cxn modelId="{F6990C13-8B4B-428A-BEED-C828F82C526A}" type="presParOf" srcId="{F29BCD63-6483-4404-BAA4-CAA5E90E7C56}" destId="{FF55BC97-39C7-499B-A1F8-AA26DA37B128}" srcOrd="6" destOrd="0" presId="urn:microsoft.com/office/officeart/2005/8/layout/bProcess4"/>
    <dgm:cxn modelId="{B599514C-0294-4EC0-9016-318972AB881D}" type="presParOf" srcId="{FF55BC97-39C7-499B-A1F8-AA26DA37B128}" destId="{02428443-0680-4D61-B80D-9A3179AB82E2}" srcOrd="0" destOrd="0" presId="urn:microsoft.com/office/officeart/2005/8/layout/bProcess4"/>
    <dgm:cxn modelId="{59982D06-8B69-4724-82F6-845FEC84EBD5}" type="presParOf" srcId="{FF55BC97-39C7-499B-A1F8-AA26DA37B128}" destId="{03234390-6465-4D56-A42B-2506DE4586A1}" srcOrd="1" destOrd="0" presId="urn:microsoft.com/office/officeart/2005/8/layout/bProcess4"/>
    <dgm:cxn modelId="{D2543863-F321-42A2-9438-CF2899CF383D}" type="presParOf" srcId="{F29BCD63-6483-4404-BAA4-CAA5E90E7C56}" destId="{692A1AC6-2311-4EC1-951D-5A5C7B8E4FB0}" srcOrd="7" destOrd="0" presId="urn:microsoft.com/office/officeart/2005/8/layout/bProcess4"/>
    <dgm:cxn modelId="{265F8561-44DA-4823-955B-05E31B23154E}" type="presParOf" srcId="{F29BCD63-6483-4404-BAA4-CAA5E90E7C56}" destId="{8BC5799F-D7A0-4F7A-9C41-99DEEBA39752}" srcOrd="8" destOrd="0" presId="urn:microsoft.com/office/officeart/2005/8/layout/bProcess4"/>
    <dgm:cxn modelId="{6C2AC984-839A-4415-87E6-94967F7FD8C8}" type="presParOf" srcId="{8BC5799F-D7A0-4F7A-9C41-99DEEBA39752}" destId="{370D4945-642D-4130-9716-D34C79B5C663}" srcOrd="0" destOrd="0" presId="urn:microsoft.com/office/officeart/2005/8/layout/bProcess4"/>
    <dgm:cxn modelId="{7961F7B9-C3D7-480B-A061-09DADF9A0D15}" type="presParOf" srcId="{8BC5799F-D7A0-4F7A-9C41-99DEEBA39752}" destId="{175A4514-4428-4E7E-8693-C40DF9EC7FFC}" srcOrd="1" destOrd="0" presId="urn:microsoft.com/office/officeart/2005/8/layout/bProcess4"/>
    <dgm:cxn modelId="{64681487-F1A4-49DC-B1E8-759E2DE5FC88}" type="presParOf" srcId="{F29BCD63-6483-4404-BAA4-CAA5E90E7C56}" destId="{CABEADAD-567C-4ADE-BDF5-4FCAC328CF96}" srcOrd="9" destOrd="0" presId="urn:microsoft.com/office/officeart/2005/8/layout/bProcess4"/>
    <dgm:cxn modelId="{5C182F8F-504C-43C7-B896-458C5FE20BCF}" type="presParOf" srcId="{F29BCD63-6483-4404-BAA4-CAA5E90E7C56}" destId="{090A96FE-71F6-42EC-8B85-67D2C96905BF}" srcOrd="10" destOrd="0" presId="urn:microsoft.com/office/officeart/2005/8/layout/bProcess4"/>
    <dgm:cxn modelId="{900F0006-A04E-424F-AD14-AD938E31E194}" type="presParOf" srcId="{090A96FE-71F6-42EC-8B85-67D2C96905BF}" destId="{C9FFF014-CFEA-4E7C-8BF8-94E23CE2CDC2}" srcOrd="0" destOrd="0" presId="urn:microsoft.com/office/officeart/2005/8/layout/bProcess4"/>
    <dgm:cxn modelId="{1776E4F4-91ED-4FC2-B6B6-03FF38863D94}" type="presParOf" srcId="{090A96FE-71F6-42EC-8B85-67D2C96905BF}" destId="{68EF11EA-436F-4FAB-B455-7F3D4C50834E}" srcOrd="1" destOrd="0" presId="urn:microsoft.com/office/officeart/2005/8/layout/bProcess4"/>
    <dgm:cxn modelId="{143C3F7C-2A6A-4AEC-B32E-12D5140D1A7A}" type="presParOf" srcId="{F29BCD63-6483-4404-BAA4-CAA5E90E7C56}" destId="{85D65737-C250-474E-9E4F-4B12B2D55BC0}" srcOrd="11" destOrd="0" presId="urn:microsoft.com/office/officeart/2005/8/layout/bProcess4"/>
    <dgm:cxn modelId="{5E7C2AF9-32E5-4066-884F-E1E0D20DBD98}" type="presParOf" srcId="{F29BCD63-6483-4404-BAA4-CAA5E90E7C56}" destId="{C21347F0-7371-4AA5-A2D4-A299178844AA}" srcOrd="12" destOrd="0" presId="urn:microsoft.com/office/officeart/2005/8/layout/bProcess4"/>
    <dgm:cxn modelId="{63602A25-506D-4C69-AB7C-77207177592D}" type="presParOf" srcId="{C21347F0-7371-4AA5-A2D4-A299178844AA}" destId="{959E245D-3A2C-4BC6-904E-45984DEC9224}" srcOrd="0" destOrd="0" presId="urn:microsoft.com/office/officeart/2005/8/layout/bProcess4"/>
    <dgm:cxn modelId="{5120253C-C4D5-4F31-AD66-A6DA3E1B9DE5}" type="presParOf" srcId="{C21347F0-7371-4AA5-A2D4-A299178844AA}" destId="{0E9B7D94-77AD-45C6-B94B-C7CB48FA9501}" srcOrd="1" destOrd="0" presId="urn:microsoft.com/office/officeart/2005/8/layout/bProcess4"/>
    <dgm:cxn modelId="{E3B9A501-EBD0-48CB-97FB-CEF942DEC89C}" type="presParOf" srcId="{F29BCD63-6483-4404-BAA4-CAA5E90E7C56}" destId="{85B4490F-84CD-48F2-878A-E4A069ED84EC}" srcOrd="13" destOrd="0" presId="urn:microsoft.com/office/officeart/2005/8/layout/bProcess4"/>
    <dgm:cxn modelId="{5CAD0FAB-74EE-44B9-9CA4-E59CB531A3E2}" type="presParOf" srcId="{F29BCD63-6483-4404-BAA4-CAA5E90E7C56}" destId="{3EAA604D-90F6-4AA6-BB93-C9325FBD9DBC}" srcOrd="14" destOrd="0" presId="urn:microsoft.com/office/officeart/2005/8/layout/bProcess4"/>
    <dgm:cxn modelId="{041F9501-C3C4-4F1E-BAA4-5E7941D5C03E}" type="presParOf" srcId="{3EAA604D-90F6-4AA6-BB93-C9325FBD9DBC}" destId="{C8EC573D-C3FE-4A5E-9589-C5F35C56E9D1}" srcOrd="0" destOrd="0" presId="urn:microsoft.com/office/officeart/2005/8/layout/bProcess4"/>
    <dgm:cxn modelId="{C80199CF-5793-4A12-ACB1-720CA35B484F}" type="presParOf" srcId="{3EAA604D-90F6-4AA6-BB93-C9325FBD9DBC}" destId="{2745789A-B847-4328-90F9-B4161369B4BE}" srcOrd="1" destOrd="0" presId="urn:microsoft.com/office/officeart/2005/8/layout/bProcess4"/>
    <dgm:cxn modelId="{CEB75CCB-42CA-44D0-9035-3331F0C0B2E9}" type="presParOf" srcId="{F29BCD63-6483-4404-BAA4-CAA5E90E7C56}" destId="{C0D7C46B-C7F5-46DF-8FBA-CF1A1388A7E0}" srcOrd="15" destOrd="0" presId="urn:microsoft.com/office/officeart/2005/8/layout/bProcess4"/>
    <dgm:cxn modelId="{C497681B-D79A-490D-A3B9-F552B6FFA572}" type="presParOf" srcId="{F29BCD63-6483-4404-BAA4-CAA5E90E7C56}" destId="{ACA4ACB9-948E-4AD4-A4B7-782CCA39C391}" srcOrd="16" destOrd="0" presId="urn:microsoft.com/office/officeart/2005/8/layout/bProcess4"/>
    <dgm:cxn modelId="{8209C60B-FC6E-4855-9A3C-570CE471F429}" type="presParOf" srcId="{ACA4ACB9-948E-4AD4-A4B7-782CCA39C391}" destId="{836023B9-8116-478B-B977-542C81F70088}" srcOrd="0" destOrd="0" presId="urn:microsoft.com/office/officeart/2005/8/layout/bProcess4"/>
    <dgm:cxn modelId="{F2204322-9B23-478F-A857-67C1636C2F3D}" type="presParOf" srcId="{ACA4ACB9-948E-4AD4-A4B7-782CCA39C391}" destId="{F33805D2-716A-4DA9-ADB6-29D356744A2A}"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D3E74F-6AF3-44AB-B04C-C7AEB4982015}">
      <dsp:nvSpPr>
        <dsp:cNvPr id="0" name=""/>
        <dsp:cNvSpPr/>
      </dsp:nvSpPr>
      <dsp:spPr>
        <a:xfrm>
          <a:off x="1440179" y="355719"/>
          <a:ext cx="4596990" cy="4596990"/>
        </a:xfrm>
        <a:prstGeom prst="pie">
          <a:avLst>
            <a:gd name="adj1" fmla="val 16200000"/>
            <a:gd name="adj2" fmla="val 1800000"/>
          </a:avLst>
        </a:prstGeom>
        <a:solidFill>
          <a:schemeClr val="bg2">
            <a:lumMod val="40000"/>
            <a:lumOff val="60000"/>
          </a:schemeClr>
        </a:solidFill>
        <a:ln w="15875" cap="flat" cmpd="sng" algn="ctr">
          <a:solidFill>
            <a:schemeClr val="bg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b="1" kern="1200" dirty="0" smtClean="0">
              <a:solidFill>
                <a:schemeClr val="accent6">
                  <a:lumMod val="50000"/>
                </a:schemeClr>
              </a:solidFill>
            </a:rPr>
            <a:t>РАБОТНИКИ</a:t>
          </a:r>
          <a:endParaRPr lang="ru-RU" sz="2000" b="1" kern="1200" dirty="0">
            <a:solidFill>
              <a:schemeClr val="accent6">
                <a:lumMod val="50000"/>
              </a:schemeClr>
            </a:solidFill>
          </a:endParaRPr>
        </a:p>
      </dsp:txBody>
      <dsp:txXfrm>
        <a:off x="3862902" y="1329843"/>
        <a:ext cx="1641782" cy="1368152"/>
      </dsp:txXfrm>
    </dsp:sp>
    <dsp:sp modelId="{F2AB31E4-52E8-4AB6-B7A1-48C453BDE421}">
      <dsp:nvSpPr>
        <dsp:cNvPr id="0" name=""/>
        <dsp:cNvSpPr/>
      </dsp:nvSpPr>
      <dsp:spPr>
        <a:xfrm>
          <a:off x="1373912" y="519897"/>
          <a:ext cx="4596990" cy="4596990"/>
        </a:xfrm>
        <a:prstGeom prst="pie">
          <a:avLst>
            <a:gd name="adj1" fmla="val 1800000"/>
            <a:gd name="adj2" fmla="val 9000000"/>
          </a:avLst>
        </a:prstGeom>
        <a:solidFill>
          <a:schemeClr val="accent4">
            <a:lumMod val="20000"/>
            <a:lumOff val="80000"/>
          </a:schemeClr>
        </a:solidFill>
        <a:ln w="15875" cap="flat" cmpd="sng" algn="ctr">
          <a:solidFill>
            <a:schemeClr val="accent4">
              <a:lumMod val="40000"/>
              <a:lumOff val="6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b="1" kern="1200" dirty="0" smtClean="0">
              <a:solidFill>
                <a:schemeClr val="accent6">
                  <a:lumMod val="50000"/>
                </a:schemeClr>
              </a:solidFill>
            </a:rPr>
            <a:t>РАБОТОДАТЕЛИ</a:t>
          </a:r>
          <a:endParaRPr lang="ru-RU" sz="2000" b="1" kern="1200" dirty="0">
            <a:solidFill>
              <a:schemeClr val="accent6">
                <a:lumMod val="50000"/>
              </a:schemeClr>
            </a:solidFill>
          </a:endParaRPr>
        </a:p>
      </dsp:txBody>
      <dsp:txXfrm>
        <a:off x="2468434" y="3502469"/>
        <a:ext cx="2462673" cy="1203973"/>
      </dsp:txXfrm>
    </dsp:sp>
    <dsp:sp modelId="{99DBB190-859B-40B2-B95C-EBD6FDBC6A71}">
      <dsp:nvSpPr>
        <dsp:cNvPr id="0" name=""/>
        <dsp:cNvSpPr/>
      </dsp:nvSpPr>
      <dsp:spPr>
        <a:xfrm>
          <a:off x="1279236" y="355719"/>
          <a:ext cx="4596990" cy="4596990"/>
        </a:xfrm>
        <a:prstGeom prst="pie">
          <a:avLst>
            <a:gd name="adj1" fmla="val 9000000"/>
            <a:gd name="adj2" fmla="val 16200000"/>
          </a:avLst>
        </a:prstGeom>
        <a:solidFill>
          <a:schemeClr val="accent2">
            <a:lumMod val="20000"/>
            <a:lumOff val="80000"/>
          </a:schemeClr>
        </a:solidFill>
        <a:ln w="15875"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b="1" kern="1200" dirty="0" smtClean="0">
              <a:solidFill>
                <a:schemeClr val="accent6">
                  <a:lumMod val="50000"/>
                </a:schemeClr>
              </a:solidFill>
            </a:rPr>
            <a:t>ОРГАНЫ ВЛАСТИ</a:t>
          </a:r>
          <a:endParaRPr lang="ru-RU" sz="2000" b="1" kern="1200" dirty="0">
            <a:solidFill>
              <a:schemeClr val="accent6">
                <a:lumMod val="50000"/>
              </a:schemeClr>
            </a:solidFill>
          </a:endParaRPr>
        </a:p>
      </dsp:txBody>
      <dsp:txXfrm>
        <a:off x="1811721" y="1329843"/>
        <a:ext cx="1641782" cy="1368152"/>
      </dsp:txXfrm>
    </dsp:sp>
    <dsp:sp modelId="{A9FACB2A-FFB7-49C0-8D78-46A31E5BCA60}">
      <dsp:nvSpPr>
        <dsp:cNvPr id="0" name=""/>
        <dsp:cNvSpPr/>
      </dsp:nvSpPr>
      <dsp:spPr>
        <a:xfrm>
          <a:off x="1155983" y="71143"/>
          <a:ext cx="5166141" cy="5166141"/>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BA0104-96FD-48BB-82FC-595B0701C9A2}">
      <dsp:nvSpPr>
        <dsp:cNvPr id="0" name=""/>
        <dsp:cNvSpPr/>
      </dsp:nvSpPr>
      <dsp:spPr>
        <a:xfrm>
          <a:off x="1089337" y="235031"/>
          <a:ext cx="5166141" cy="5166141"/>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8E3D3FB-5645-43E1-BEA5-CB1C11DE655F}">
      <dsp:nvSpPr>
        <dsp:cNvPr id="0" name=""/>
        <dsp:cNvSpPr/>
      </dsp:nvSpPr>
      <dsp:spPr>
        <a:xfrm>
          <a:off x="994281" y="71143"/>
          <a:ext cx="5166141" cy="5166141"/>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4DD179-EC62-4D8B-B9AE-8A3236E58589}">
      <dsp:nvSpPr>
        <dsp:cNvPr id="0" name=""/>
        <dsp:cNvSpPr/>
      </dsp:nvSpPr>
      <dsp:spPr>
        <a:xfrm rot="10800000">
          <a:off x="1693311" y="638"/>
          <a:ext cx="8265736" cy="491546"/>
        </a:xfrm>
        <a:prstGeom prst="homePlate">
          <a:avLst/>
        </a:prstGeom>
        <a:solidFill>
          <a:schemeClr val="bg2">
            <a:lumMod val="40000"/>
            <a:lumOff val="6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1" kern="1200" dirty="0" smtClean="0">
              <a:solidFill>
                <a:schemeClr val="tx2">
                  <a:lumMod val="75000"/>
                </a:schemeClr>
              </a:solidFill>
              <a:latin typeface="Arial" panose="020B0604020202020204" pitchFamily="34" charset="0"/>
              <a:cs typeface="Arial" panose="020B0604020202020204" pitchFamily="34" charset="0"/>
            </a:rPr>
            <a:t>  </a:t>
          </a:r>
          <a:r>
            <a:rPr lang="ru-RU" sz="1600" b="0" kern="1200" dirty="0" smtClean="0">
              <a:solidFill>
                <a:schemeClr val="tx1"/>
              </a:solidFill>
              <a:latin typeface="Arial" panose="020B0604020202020204" pitchFamily="34" charset="0"/>
              <a:cs typeface="Arial" panose="020B0604020202020204" pitchFamily="34" charset="0"/>
            </a:rPr>
            <a:t>РАВНОПРАВИЕ СТОРОН, УВАЖЕНИЕ И УЧЕТ ИНТЕРЕСОВ СТОРОН</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16197" y="638"/>
        <a:ext cx="8142850" cy="491546"/>
      </dsp:txXfrm>
    </dsp:sp>
    <dsp:sp modelId="{B35DD23F-364A-46C9-964D-28B9DBCC8576}">
      <dsp:nvSpPr>
        <dsp:cNvPr id="0" name=""/>
        <dsp:cNvSpPr/>
      </dsp:nvSpPr>
      <dsp:spPr>
        <a:xfrm>
          <a:off x="1142536" y="0"/>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2C5814-85B2-4853-83B1-6752C15A6A75}">
      <dsp:nvSpPr>
        <dsp:cNvPr id="0" name=""/>
        <dsp:cNvSpPr/>
      </dsp:nvSpPr>
      <dsp:spPr>
        <a:xfrm rot="10800000">
          <a:off x="1715186" y="638914"/>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ЗАИНТЕРЕСОВАННОСТЬ СТОРОН В УЧАСТИИ В ДОГОВОРНЫХ ОТНОШЕНИЯХ</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638914"/>
        <a:ext cx="8099100" cy="491546"/>
      </dsp:txXfrm>
    </dsp:sp>
    <dsp:sp modelId="{C955877D-FF39-4B59-9224-56643DB00D3A}">
      <dsp:nvSpPr>
        <dsp:cNvPr id="0" name=""/>
        <dsp:cNvSpPr/>
      </dsp:nvSpPr>
      <dsp:spPr>
        <a:xfrm>
          <a:off x="1142536" y="684847"/>
          <a:ext cx="491546" cy="47212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2000" b="-2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F2B1C0-05A5-477A-9311-65CFF50B67B8}">
      <dsp:nvSpPr>
        <dsp:cNvPr id="0" name=""/>
        <dsp:cNvSpPr/>
      </dsp:nvSpPr>
      <dsp:spPr>
        <a:xfrm rot="10800000">
          <a:off x="1715186" y="1277191"/>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СОДЕЙСТВИЕ ГОСУДАРСТВА В УКРЕПЛЕНИИ И РАЗВИТИИ СОЦИАЛЬНОГО ПАРТНЕРСТВА НА  ДЕМОКРАТИЧЕСКОЙ ОСНОВЕ</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1277191"/>
        <a:ext cx="8099100" cy="491546"/>
      </dsp:txXfrm>
    </dsp:sp>
    <dsp:sp modelId="{3CDB367D-9D31-4EBE-9993-E1E11EB3D995}">
      <dsp:nvSpPr>
        <dsp:cNvPr id="0" name=""/>
        <dsp:cNvSpPr/>
      </dsp:nvSpPr>
      <dsp:spPr>
        <a:xfrm>
          <a:off x="1142536" y="1314356"/>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48C985-B4FA-4AAE-8AD3-825162121310}">
      <dsp:nvSpPr>
        <dsp:cNvPr id="0" name=""/>
        <dsp:cNvSpPr/>
      </dsp:nvSpPr>
      <dsp:spPr>
        <a:xfrm rot="10800000">
          <a:off x="1715186" y="1915467"/>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СОБЛЮДЕНИЕ СТОРОНАМИ И ИХ ПРЕДСТАВИТЕЛЯМИ ТРУДОВОГО ЗАКОНОДАТЕЛЬСТВА</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1915467"/>
        <a:ext cx="8099100" cy="491546"/>
      </dsp:txXfrm>
    </dsp:sp>
    <dsp:sp modelId="{B3DFB357-2885-403A-8924-8B235826BA3A}">
      <dsp:nvSpPr>
        <dsp:cNvPr id="0" name=""/>
        <dsp:cNvSpPr/>
      </dsp:nvSpPr>
      <dsp:spPr>
        <a:xfrm>
          <a:off x="1142536" y="1943864"/>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E6DFF3-BC33-4535-AD2B-2CE204DBDBB6}">
      <dsp:nvSpPr>
        <dsp:cNvPr id="0" name=""/>
        <dsp:cNvSpPr/>
      </dsp:nvSpPr>
      <dsp:spPr>
        <a:xfrm rot="10800000">
          <a:off x="1715186" y="2553743"/>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ПОЛНОМОЧНОСТЬ ПРЕДСТАВИТЕЛЕЙ СТОРОН</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2553743"/>
        <a:ext cx="8099100" cy="491546"/>
      </dsp:txXfrm>
    </dsp:sp>
    <dsp:sp modelId="{784B5641-2E8D-46B3-A52D-A13D16BC2123}">
      <dsp:nvSpPr>
        <dsp:cNvPr id="0" name=""/>
        <dsp:cNvSpPr/>
      </dsp:nvSpPr>
      <dsp:spPr>
        <a:xfrm>
          <a:off x="1142536" y="2573375"/>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7F9327-0E6D-450D-895F-AA233BE2D0BE}">
      <dsp:nvSpPr>
        <dsp:cNvPr id="0" name=""/>
        <dsp:cNvSpPr/>
      </dsp:nvSpPr>
      <dsp:spPr>
        <a:xfrm rot="10800000">
          <a:off x="1715186" y="3192019"/>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СВОБОДА ВЫБОРА ПРИ ОБСУЖДЕНИИ ВОПРОСОВ, ВХОДЯЩИХ </a:t>
          </a:r>
        </a:p>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В СФЕРУ ТРУДА</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3192019"/>
        <a:ext cx="8099100" cy="491546"/>
      </dsp:txXfrm>
    </dsp:sp>
    <dsp:sp modelId="{74A590A7-DF8B-4A83-AB50-9B654067C184}">
      <dsp:nvSpPr>
        <dsp:cNvPr id="0" name=""/>
        <dsp:cNvSpPr/>
      </dsp:nvSpPr>
      <dsp:spPr>
        <a:xfrm>
          <a:off x="1142536" y="3202887"/>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C21C31-DD8A-4969-A46D-61485B380847}">
      <dsp:nvSpPr>
        <dsp:cNvPr id="0" name=""/>
        <dsp:cNvSpPr/>
      </dsp:nvSpPr>
      <dsp:spPr>
        <a:xfrm rot="10800000">
          <a:off x="1715186" y="3830296"/>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ДОБРОВОЛЬНОСТЬ ПРИНЯТИЯ СТОРОНАМИ НА СЕБЯ ОБЯЗАТЕЛЬСТВ</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3830296"/>
        <a:ext cx="8099100" cy="491546"/>
      </dsp:txXfrm>
    </dsp:sp>
    <dsp:sp modelId="{DA26F381-F0CC-4A08-BD20-884CB9B4C859}">
      <dsp:nvSpPr>
        <dsp:cNvPr id="0" name=""/>
        <dsp:cNvSpPr/>
      </dsp:nvSpPr>
      <dsp:spPr>
        <a:xfrm>
          <a:off x="1142536" y="3832395"/>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54DDC1-40BC-405F-9F5A-621BF9BA8F31}">
      <dsp:nvSpPr>
        <dsp:cNvPr id="0" name=""/>
        <dsp:cNvSpPr/>
      </dsp:nvSpPr>
      <dsp:spPr>
        <a:xfrm rot="10800000">
          <a:off x="1715186" y="4468572"/>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РЕАЛЬНОСТЬ ОБЯЗАТЕЛЬСТВ, ПРИНИМАЕМЫХ НА СЕБЯ СТОРОНАМИ</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4468572"/>
        <a:ext cx="8099100" cy="491546"/>
      </dsp:txXfrm>
    </dsp:sp>
    <dsp:sp modelId="{F9C9EAE8-EAB2-4605-AA46-823FF4EDC827}">
      <dsp:nvSpPr>
        <dsp:cNvPr id="0" name=""/>
        <dsp:cNvSpPr/>
      </dsp:nvSpPr>
      <dsp:spPr>
        <a:xfrm>
          <a:off x="1142536" y="4461907"/>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39D27A-C9FE-4D2B-A712-1C0415D26B1D}">
      <dsp:nvSpPr>
        <dsp:cNvPr id="0" name=""/>
        <dsp:cNvSpPr/>
      </dsp:nvSpPr>
      <dsp:spPr>
        <a:xfrm rot="10800000">
          <a:off x="1715186" y="5106848"/>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ОБЯЗАТЕЛЬНОСТЬ ВЫПОЛНЕНИЯ КОЛЛЕКТИВНЫХ ДОГОВОРОВ, СОГЛАШЕНИЙ</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5106848"/>
        <a:ext cx="8099100" cy="491546"/>
      </dsp:txXfrm>
    </dsp:sp>
    <dsp:sp modelId="{50B601CF-7969-47E3-8661-D7455D82DC19}">
      <dsp:nvSpPr>
        <dsp:cNvPr id="0" name=""/>
        <dsp:cNvSpPr/>
      </dsp:nvSpPr>
      <dsp:spPr>
        <a:xfrm>
          <a:off x="1142536" y="5114300"/>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77E026-FF0E-4DC2-8427-88BBAEAAE1CA}">
      <dsp:nvSpPr>
        <dsp:cNvPr id="0" name=""/>
        <dsp:cNvSpPr/>
      </dsp:nvSpPr>
      <dsp:spPr>
        <a:xfrm rot="10800000">
          <a:off x="1715186" y="5745124"/>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КОНТРОЛЬ ЗА ВЫПОЛНЕНИЕМ ПРИНЯТЫХ КОЛЛЕКТИВНЫХ ДОГОВОРОВ, СОГЛАШЕНИЙ</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5745124"/>
        <a:ext cx="8099100" cy="491546"/>
      </dsp:txXfrm>
    </dsp:sp>
    <dsp:sp modelId="{376B6DAC-B780-49C0-9C3A-16B773363D43}">
      <dsp:nvSpPr>
        <dsp:cNvPr id="0" name=""/>
        <dsp:cNvSpPr/>
      </dsp:nvSpPr>
      <dsp:spPr>
        <a:xfrm>
          <a:off x="1142536" y="5720926"/>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70BC05-0E98-4751-8520-303853DAD367}">
      <dsp:nvSpPr>
        <dsp:cNvPr id="0" name=""/>
        <dsp:cNvSpPr/>
      </dsp:nvSpPr>
      <dsp:spPr>
        <a:xfrm rot="10800000">
          <a:off x="1715186" y="6383401"/>
          <a:ext cx="8221986" cy="491546"/>
        </a:xfrm>
        <a:prstGeom prst="homePlate">
          <a:avLst/>
        </a:prstGeom>
        <a:solidFill>
          <a:schemeClr val="tx2">
            <a:lumMod val="20000"/>
            <a:lumOff val="8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16758" tIns="60960" rIns="113792" bIns="60960" numCol="1" spcCol="1270" anchor="ctr" anchorCtr="0">
          <a:noAutofit/>
        </a:bodyPr>
        <a:lstStyle/>
        <a:p>
          <a:pPr lvl="0" algn="l" defTabSz="711200">
            <a:lnSpc>
              <a:spcPct val="90000"/>
            </a:lnSpc>
            <a:spcBef>
              <a:spcPct val="0"/>
            </a:spcBef>
            <a:spcAft>
              <a:spcPts val="0"/>
            </a:spcAft>
          </a:pPr>
          <a:r>
            <a:rPr lang="ru-RU" sz="1600" b="0" kern="1200" dirty="0" smtClean="0">
              <a:solidFill>
                <a:schemeClr val="tx1"/>
              </a:solidFill>
              <a:latin typeface="Arial" panose="020B0604020202020204" pitchFamily="34" charset="0"/>
              <a:cs typeface="Arial" panose="020B0604020202020204" pitchFamily="34" charset="0"/>
            </a:rPr>
            <a:t>  ОТВЕТСТВЕННОСТЬ СТОРОН, ИХ ПРЕДСТАВИТЕЛЕЙ ЗА НЕВЫПОЛНЕНИЕ ПО ИХ ВИНЕ КОЛЛЕКТИВНЫХ ДОГОВОРОВ, СОГЛАШЕНИЙ</a:t>
          </a:r>
          <a:endParaRPr lang="ru-RU" sz="1600" b="0" kern="1200" dirty="0">
            <a:solidFill>
              <a:schemeClr val="tx1"/>
            </a:solidFill>
            <a:latin typeface="Arial" panose="020B0604020202020204" pitchFamily="34" charset="0"/>
            <a:cs typeface="Arial" panose="020B0604020202020204" pitchFamily="34" charset="0"/>
          </a:endParaRPr>
        </a:p>
      </dsp:txBody>
      <dsp:txXfrm rot="10800000">
        <a:off x="1838072" y="6383401"/>
        <a:ext cx="8099100" cy="491546"/>
      </dsp:txXfrm>
    </dsp:sp>
    <dsp:sp modelId="{A86283B4-06E2-4853-90D4-949CAF77F3B8}">
      <dsp:nvSpPr>
        <dsp:cNvPr id="0" name=""/>
        <dsp:cNvSpPr/>
      </dsp:nvSpPr>
      <dsp:spPr>
        <a:xfrm>
          <a:off x="1142536" y="6384698"/>
          <a:ext cx="491546" cy="49154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E8274F-EB84-4C8D-BB8B-B39E8E4182D3}">
      <dsp:nvSpPr>
        <dsp:cNvPr id="0" name=""/>
        <dsp:cNvSpPr/>
      </dsp:nvSpPr>
      <dsp:spPr>
        <a:xfrm>
          <a:off x="3413570" y="3957789"/>
          <a:ext cx="3103500" cy="2642075"/>
        </a:xfrm>
        <a:prstGeom prst="ellipse">
          <a:avLst/>
        </a:prstGeom>
        <a:solidFill>
          <a:schemeClr val="tx2">
            <a:lumMod val="20000"/>
            <a:lumOff val="80000"/>
          </a:schemeClr>
        </a:solidFill>
        <a:ln w="15875" cap="flat" cmpd="sng" algn="ctr">
          <a:solidFill>
            <a:schemeClr val="tx2">
              <a:lumMod val="7500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sz="1900" b="0" i="0" kern="1200" dirty="0" smtClean="0">
              <a:solidFill>
                <a:srgbClr val="993366"/>
              </a:solidFill>
              <a:latin typeface="Arial Black" panose="020B0A04020102020204" pitchFamily="34" charset="0"/>
            </a:rPr>
            <a:t>ФОРМЫ СОЦИАЛЬНОГО ПАРТНЕРСТВА</a:t>
          </a:r>
          <a:endParaRPr lang="ru-RU" sz="1900" b="0" i="0" kern="1200" dirty="0">
            <a:solidFill>
              <a:srgbClr val="993366"/>
            </a:solidFill>
            <a:latin typeface="Arial Black" panose="020B0A04020102020204" pitchFamily="34" charset="0"/>
          </a:endParaRPr>
        </a:p>
      </dsp:txBody>
      <dsp:txXfrm>
        <a:off x="3868067" y="4344712"/>
        <a:ext cx="2194506" cy="1868229"/>
      </dsp:txXfrm>
    </dsp:sp>
    <dsp:sp modelId="{0F9A88EC-DD4A-4F79-B7B7-4999DD9C9696}">
      <dsp:nvSpPr>
        <dsp:cNvPr id="0" name=""/>
        <dsp:cNvSpPr/>
      </dsp:nvSpPr>
      <dsp:spPr>
        <a:xfrm rot="11382858">
          <a:off x="1409923" y="4578516"/>
          <a:ext cx="2054465" cy="764660"/>
        </a:xfrm>
        <a:prstGeom prst="leftArrow">
          <a:avLst>
            <a:gd name="adj1" fmla="val 60000"/>
            <a:gd name="adj2" fmla="val 50000"/>
          </a:avLst>
        </a:prstGeom>
        <a:solidFill>
          <a:schemeClr val="accent1">
            <a:tint val="60000"/>
            <a:hueOff val="0"/>
            <a:satOff val="0"/>
            <a:lumOff val="0"/>
            <a:alphaOff val="0"/>
          </a:schemeClr>
        </a:solidFill>
        <a:ln>
          <a:solidFill>
            <a:schemeClr val="tx2">
              <a:lumMod val="75000"/>
            </a:schemeClr>
          </a:solidFill>
        </a:ln>
        <a:effectLst/>
      </dsp:spPr>
      <dsp:style>
        <a:lnRef idx="0">
          <a:scrgbClr r="0" g="0" b="0"/>
        </a:lnRef>
        <a:fillRef idx="1">
          <a:scrgbClr r="0" g="0" b="0"/>
        </a:fillRef>
        <a:effectRef idx="0">
          <a:scrgbClr r="0" g="0" b="0"/>
        </a:effectRef>
        <a:fontRef idx="minor">
          <a:schemeClr val="lt1"/>
        </a:fontRef>
      </dsp:style>
    </dsp:sp>
    <dsp:sp modelId="{18BC006D-1474-4932-8E6F-56F0B5C174E8}">
      <dsp:nvSpPr>
        <dsp:cNvPr id="0" name=""/>
        <dsp:cNvSpPr/>
      </dsp:nvSpPr>
      <dsp:spPr>
        <a:xfrm>
          <a:off x="-20466" y="3515508"/>
          <a:ext cx="2643251" cy="2272100"/>
        </a:xfrm>
        <a:prstGeom prst="roundRect">
          <a:avLst>
            <a:gd name="adj" fmla="val 10000"/>
          </a:avLst>
        </a:prstGeom>
        <a:solidFill>
          <a:srgbClr val="DCE7EC"/>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100000"/>
            </a:lnSpc>
            <a:spcBef>
              <a:spcPct val="0"/>
            </a:spcBef>
            <a:spcAft>
              <a:spcPts val="0"/>
            </a:spcAft>
          </a:pPr>
          <a:r>
            <a:rPr lang="ru-RU" sz="2000" b="0" kern="1200" dirty="0" smtClean="0">
              <a:solidFill>
                <a:schemeClr val="tx1"/>
              </a:solidFill>
              <a:latin typeface="Arial" panose="020B0604020202020204" pitchFamily="34" charset="0"/>
              <a:cs typeface="Arial" panose="020B0604020202020204" pitchFamily="34" charset="0"/>
            </a:rPr>
            <a:t>УЧАСТИЕ РАБОТНИКОВ, ИХ ПРЕДСТАВИТЕЛЕЙ </a:t>
          </a:r>
        </a:p>
        <a:p>
          <a:pPr lvl="0" algn="ctr" defTabSz="889000">
            <a:lnSpc>
              <a:spcPct val="100000"/>
            </a:lnSpc>
            <a:spcBef>
              <a:spcPct val="0"/>
            </a:spcBef>
            <a:spcAft>
              <a:spcPts val="0"/>
            </a:spcAft>
          </a:pPr>
          <a:r>
            <a:rPr lang="ru-RU" sz="2000" b="0" kern="1200" dirty="0" smtClean="0">
              <a:solidFill>
                <a:schemeClr val="tx1"/>
              </a:solidFill>
              <a:latin typeface="Arial" panose="020B0604020202020204" pitchFamily="34" charset="0"/>
              <a:cs typeface="Arial" panose="020B0604020202020204" pitchFamily="34" charset="0"/>
            </a:rPr>
            <a:t>В УПРАВЛЕНИИ ОРГАНИЗАЦИЕЙ</a:t>
          </a:r>
          <a:endParaRPr lang="ru-RU" sz="2000" b="0" kern="1200" dirty="0">
            <a:solidFill>
              <a:schemeClr val="tx1"/>
            </a:solidFill>
            <a:latin typeface="Arial" panose="020B0604020202020204" pitchFamily="34" charset="0"/>
            <a:cs typeface="Arial" panose="020B0604020202020204" pitchFamily="34" charset="0"/>
          </a:endParaRPr>
        </a:p>
      </dsp:txBody>
      <dsp:txXfrm>
        <a:off x="46082" y="3582056"/>
        <a:ext cx="2510155" cy="2139004"/>
      </dsp:txXfrm>
    </dsp:sp>
    <dsp:sp modelId="{6E2E754D-FCE4-4D0C-B47D-8CD7D3EFC6B4}">
      <dsp:nvSpPr>
        <dsp:cNvPr id="0" name=""/>
        <dsp:cNvSpPr/>
      </dsp:nvSpPr>
      <dsp:spPr>
        <a:xfrm rot="14288412">
          <a:off x="2107988" y="2457018"/>
          <a:ext cx="2682529" cy="764660"/>
        </a:xfrm>
        <a:prstGeom prst="leftArrow">
          <a:avLst>
            <a:gd name="adj1" fmla="val 60000"/>
            <a:gd name="adj2" fmla="val 50000"/>
          </a:avLst>
        </a:prstGeom>
        <a:solidFill>
          <a:schemeClr val="accent1">
            <a:tint val="60000"/>
            <a:hueOff val="0"/>
            <a:satOff val="0"/>
            <a:lumOff val="0"/>
            <a:alphaOff val="0"/>
          </a:schemeClr>
        </a:solidFill>
        <a:ln>
          <a:solidFill>
            <a:schemeClr val="tx2">
              <a:lumMod val="75000"/>
            </a:schemeClr>
          </a:solidFill>
        </a:ln>
        <a:effectLst/>
      </dsp:spPr>
      <dsp:style>
        <a:lnRef idx="0">
          <a:scrgbClr r="0" g="0" b="0"/>
        </a:lnRef>
        <a:fillRef idx="1">
          <a:scrgbClr r="0" g="0" b="0"/>
        </a:fillRef>
        <a:effectRef idx="0">
          <a:scrgbClr r="0" g="0" b="0"/>
        </a:effectRef>
        <a:fontRef idx="minor">
          <a:schemeClr val="lt1"/>
        </a:fontRef>
      </dsp:style>
    </dsp:sp>
    <dsp:sp modelId="{09B71550-F21B-4CD5-945B-FA28EB431ECA}">
      <dsp:nvSpPr>
        <dsp:cNvPr id="0" name=""/>
        <dsp:cNvSpPr/>
      </dsp:nvSpPr>
      <dsp:spPr>
        <a:xfrm>
          <a:off x="724575" y="414803"/>
          <a:ext cx="4033403" cy="2570705"/>
        </a:xfrm>
        <a:prstGeom prst="roundRect">
          <a:avLst>
            <a:gd name="adj" fmla="val 10000"/>
          </a:avLst>
        </a:prstGeom>
        <a:solidFill>
          <a:srgbClr val="E5F7F4"/>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100000"/>
            </a:lnSpc>
            <a:spcBef>
              <a:spcPct val="0"/>
            </a:spcBef>
            <a:spcAft>
              <a:spcPts val="0"/>
            </a:spcAft>
          </a:pPr>
          <a:r>
            <a:rPr lang="ru-RU" sz="2000" b="1" kern="1200" dirty="0" smtClean="0">
              <a:solidFill>
                <a:schemeClr val="tx1"/>
              </a:solidFill>
              <a:latin typeface="Arial" panose="020B0604020202020204" pitchFamily="34" charset="0"/>
              <a:cs typeface="Arial" panose="020B0604020202020204" pitchFamily="34" charset="0"/>
            </a:rPr>
            <a:t>ВЗАИМНЫЕ КОНСУЛЬТАЦИИ </a:t>
          </a:r>
          <a:r>
            <a:rPr lang="ru-RU" sz="2000" b="0" kern="1200" dirty="0" smtClean="0">
              <a:solidFill>
                <a:schemeClr val="tx1"/>
              </a:solidFill>
              <a:latin typeface="Arial" panose="020B0604020202020204" pitchFamily="34" charset="0"/>
              <a:cs typeface="Arial" panose="020B0604020202020204" pitchFamily="34" charset="0"/>
            </a:rPr>
            <a:t>(ПЕРЕГОВОРЫ) ПО ВОПРОСАМ РЕГУЛИРОВАНИЯ ТРУДОВЫХ ОТНОШЕНИЙ И ИНЫХ НЕПОСРЕДСТВЕННО СВЯЗАННЫХ С НИМИ ОТНОШЕНИЙ</a:t>
          </a:r>
          <a:endParaRPr lang="ru-RU" sz="2000" b="0" kern="1200" dirty="0">
            <a:solidFill>
              <a:schemeClr val="tx1"/>
            </a:solidFill>
            <a:latin typeface="Arial" panose="020B0604020202020204" pitchFamily="34" charset="0"/>
            <a:cs typeface="Arial" panose="020B0604020202020204" pitchFamily="34" charset="0"/>
          </a:endParaRPr>
        </a:p>
      </dsp:txBody>
      <dsp:txXfrm>
        <a:off x="799868" y="490096"/>
        <a:ext cx="3882817" cy="2420119"/>
      </dsp:txXfrm>
    </dsp:sp>
    <dsp:sp modelId="{B48BE69F-D1DF-49FA-8A6E-878DBFD4015A}">
      <dsp:nvSpPr>
        <dsp:cNvPr id="0" name=""/>
        <dsp:cNvSpPr/>
      </dsp:nvSpPr>
      <dsp:spPr>
        <a:xfrm rot="18186513">
          <a:off x="5188025" y="2470162"/>
          <a:ext cx="2719039" cy="764660"/>
        </a:xfrm>
        <a:prstGeom prst="leftArrow">
          <a:avLst>
            <a:gd name="adj1" fmla="val 60000"/>
            <a:gd name="adj2" fmla="val 50000"/>
          </a:avLst>
        </a:prstGeom>
        <a:solidFill>
          <a:schemeClr val="accent1">
            <a:tint val="60000"/>
            <a:hueOff val="0"/>
            <a:satOff val="0"/>
            <a:lumOff val="0"/>
            <a:alphaOff val="0"/>
          </a:schemeClr>
        </a:solidFill>
        <a:ln>
          <a:solidFill>
            <a:schemeClr val="tx2">
              <a:lumMod val="75000"/>
            </a:schemeClr>
          </a:solidFill>
        </a:ln>
        <a:effectLst/>
      </dsp:spPr>
      <dsp:style>
        <a:lnRef idx="0">
          <a:scrgbClr r="0" g="0" b="0"/>
        </a:lnRef>
        <a:fillRef idx="1">
          <a:scrgbClr r="0" g="0" b="0"/>
        </a:fillRef>
        <a:effectRef idx="0">
          <a:scrgbClr r="0" g="0" b="0"/>
        </a:effectRef>
        <a:fontRef idx="minor">
          <a:schemeClr val="lt1"/>
        </a:fontRef>
      </dsp:style>
    </dsp:sp>
    <dsp:sp modelId="{32BBF951-AFC9-47E2-8316-136643C06DAC}">
      <dsp:nvSpPr>
        <dsp:cNvPr id="0" name=""/>
        <dsp:cNvSpPr/>
      </dsp:nvSpPr>
      <dsp:spPr>
        <a:xfrm>
          <a:off x="5405098" y="432056"/>
          <a:ext cx="3770105" cy="2563303"/>
        </a:xfrm>
        <a:prstGeom prst="roundRect">
          <a:avLst>
            <a:gd name="adj" fmla="val 10000"/>
          </a:avLst>
        </a:prstGeom>
        <a:solidFill>
          <a:srgbClr val="F7E6FA"/>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100000"/>
            </a:lnSpc>
            <a:spcBef>
              <a:spcPct val="0"/>
            </a:spcBef>
            <a:spcAft>
              <a:spcPts val="0"/>
            </a:spcAft>
          </a:pPr>
          <a:r>
            <a:rPr lang="ru-RU" sz="2000" b="1" kern="1200" dirty="0" smtClean="0">
              <a:solidFill>
                <a:schemeClr val="tx1"/>
              </a:solidFill>
              <a:latin typeface="Arial" panose="020B0604020202020204" pitchFamily="34" charset="0"/>
              <a:cs typeface="Arial" panose="020B0604020202020204" pitchFamily="34" charset="0"/>
            </a:rPr>
            <a:t>КОЛЛЕКТИВНЫЕ ПЕРЕГОВОРЫ</a:t>
          </a:r>
        </a:p>
        <a:p>
          <a:pPr lvl="0" algn="ctr" defTabSz="889000">
            <a:lnSpc>
              <a:spcPct val="100000"/>
            </a:lnSpc>
            <a:spcBef>
              <a:spcPct val="0"/>
            </a:spcBef>
            <a:spcAft>
              <a:spcPts val="0"/>
            </a:spcAft>
          </a:pPr>
          <a:r>
            <a:rPr lang="ru-RU" sz="2000" b="0" kern="1200" dirty="0" smtClean="0">
              <a:solidFill>
                <a:schemeClr val="tx1"/>
              </a:solidFill>
              <a:latin typeface="Arial" panose="020B0604020202020204" pitchFamily="34" charset="0"/>
              <a:cs typeface="Arial" panose="020B0604020202020204" pitchFamily="34" charset="0"/>
            </a:rPr>
            <a:t> ПО ЗАКЛЮЧЕНИЮ </a:t>
          </a:r>
        </a:p>
        <a:p>
          <a:pPr lvl="0" algn="ctr" defTabSz="889000">
            <a:lnSpc>
              <a:spcPct val="100000"/>
            </a:lnSpc>
            <a:spcBef>
              <a:spcPct val="0"/>
            </a:spcBef>
            <a:spcAft>
              <a:spcPts val="0"/>
            </a:spcAft>
          </a:pPr>
          <a:r>
            <a:rPr lang="ru-RU" sz="2000" b="0" kern="1200" dirty="0" smtClean="0">
              <a:solidFill>
                <a:schemeClr val="tx1"/>
              </a:solidFill>
              <a:latin typeface="Arial" panose="020B0604020202020204" pitchFamily="34" charset="0"/>
              <a:cs typeface="Arial" panose="020B0604020202020204" pitchFamily="34" charset="0"/>
            </a:rPr>
            <a:t>КОЛЛЕКТИВНЫХ ДОГОВОРОВ, </a:t>
          </a:r>
        </a:p>
        <a:p>
          <a:pPr lvl="0" algn="ctr" defTabSz="889000">
            <a:lnSpc>
              <a:spcPct val="100000"/>
            </a:lnSpc>
            <a:spcBef>
              <a:spcPct val="0"/>
            </a:spcBef>
            <a:spcAft>
              <a:spcPts val="0"/>
            </a:spcAft>
          </a:pPr>
          <a:r>
            <a:rPr lang="ru-RU" sz="2000" b="0" kern="1200" dirty="0" smtClean="0">
              <a:solidFill>
                <a:schemeClr val="tx1"/>
              </a:solidFill>
              <a:latin typeface="Arial" panose="020B0604020202020204" pitchFamily="34" charset="0"/>
              <a:cs typeface="Arial" panose="020B0604020202020204" pitchFamily="34" charset="0"/>
            </a:rPr>
            <a:t>СОГЛАШЕНИЙ</a:t>
          </a:r>
          <a:endParaRPr lang="ru-RU" sz="2000" b="0" kern="1200" dirty="0">
            <a:solidFill>
              <a:schemeClr val="tx1"/>
            </a:solidFill>
            <a:latin typeface="Arial" panose="020B0604020202020204" pitchFamily="34" charset="0"/>
            <a:cs typeface="Arial" panose="020B0604020202020204" pitchFamily="34" charset="0"/>
          </a:endParaRPr>
        </a:p>
      </dsp:txBody>
      <dsp:txXfrm>
        <a:off x="5480175" y="507133"/>
        <a:ext cx="3619951" cy="2413149"/>
      </dsp:txXfrm>
    </dsp:sp>
    <dsp:sp modelId="{200934BE-9399-4E0B-BEA3-F6BA1A3F1B52}">
      <dsp:nvSpPr>
        <dsp:cNvPr id="0" name=""/>
        <dsp:cNvSpPr/>
      </dsp:nvSpPr>
      <dsp:spPr>
        <a:xfrm rot="20966625">
          <a:off x="6501770" y="4554776"/>
          <a:ext cx="1911324" cy="764660"/>
        </a:xfrm>
        <a:prstGeom prst="leftArrow">
          <a:avLst>
            <a:gd name="adj1" fmla="val 60000"/>
            <a:gd name="adj2" fmla="val 50000"/>
          </a:avLst>
        </a:prstGeom>
        <a:solidFill>
          <a:schemeClr val="accent1">
            <a:tint val="60000"/>
            <a:hueOff val="0"/>
            <a:satOff val="0"/>
            <a:lumOff val="0"/>
            <a:alphaOff val="0"/>
          </a:schemeClr>
        </a:solidFill>
        <a:ln>
          <a:solidFill>
            <a:schemeClr val="tx2">
              <a:lumMod val="75000"/>
            </a:schemeClr>
          </a:solidFill>
        </a:ln>
        <a:effectLst/>
      </dsp:spPr>
      <dsp:style>
        <a:lnRef idx="0">
          <a:scrgbClr r="0" g="0" b="0"/>
        </a:lnRef>
        <a:fillRef idx="1">
          <a:scrgbClr r="0" g="0" b="0"/>
        </a:fillRef>
        <a:effectRef idx="0">
          <a:scrgbClr r="0" g="0" b="0"/>
        </a:effectRef>
        <a:fontRef idx="minor">
          <a:schemeClr val="lt1"/>
        </a:fontRef>
      </dsp:style>
    </dsp:sp>
    <dsp:sp modelId="{B0CF8FF6-D021-412C-A665-FAF2D3107BB0}">
      <dsp:nvSpPr>
        <dsp:cNvPr id="0" name=""/>
        <dsp:cNvSpPr/>
      </dsp:nvSpPr>
      <dsp:spPr>
        <a:xfrm>
          <a:off x="7141425" y="3359833"/>
          <a:ext cx="2656174" cy="2531942"/>
        </a:xfrm>
        <a:prstGeom prst="roundRect">
          <a:avLst>
            <a:gd name="adj" fmla="val 10000"/>
          </a:avLst>
        </a:prstGeom>
        <a:solidFill>
          <a:srgbClr val="FCF8F2"/>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ru-RU" sz="2000" b="0" kern="1200" dirty="0" smtClean="0">
              <a:solidFill>
                <a:schemeClr val="tx1"/>
              </a:solidFill>
              <a:latin typeface="Arial" panose="020B0604020202020204" pitchFamily="34" charset="0"/>
              <a:cs typeface="Arial" panose="020B0604020202020204" pitchFamily="34" charset="0"/>
            </a:rPr>
            <a:t>УЧАСТИЕ ПРЕДСТАВИТЕЛЕЙ РАБОТНИКОВ И РАБОТОДАТЕЛЕЙ В РАЗРЕШЕНИИ ТРУДОВЫХ СПОРОВ</a:t>
          </a:r>
          <a:endParaRPr lang="ru-RU" sz="2000" b="0" kern="1200" dirty="0">
            <a:solidFill>
              <a:schemeClr val="tx1"/>
            </a:solidFill>
            <a:latin typeface="Arial" panose="020B0604020202020204" pitchFamily="34" charset="0"/>
            <a:cs typeface="Arial" panose="020B0604020202020204" pitchFamily="34" charset="0"/>
          </a:endParaRPr>
        </a:p>
      </dsp:txBody>
      <dsp:txXfrm>
        <a:off x="7215583" y="3433991"/>
        <a:ext cx="2507858" cy="23836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220E00-DEED-4BFD-9091-B9D3FC083574}">
      <dsp:nvSpPr>
        <dsp:cNvPr id="0" name=""/>
        <dsp:cNvSpPr/>
      </dsp:nvSpPr>
      <dsp:spPr>
        <a:xfrm>
          <a:off x="0" y="0"/>
          <a:ext cx="10039897" cy="497471"/>
        </a:xfrm>
        <a:prstGeom prst="roundRect">
          <a:avLst/>
        </a:prstGeom>
        <a:solidFill>
          <a:schemeClr val="bg2">
            <a:lumMod val="40000"/>
            <a:lumOff val="6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100000"/>
            </a:lnSpc>
            <a:spcBef>
              <a:spcPct val="0"/>
            </a:spcBef>
            <a:spcAft>
              <a:spcPts val="0"/>
            </a:spcAft>
          </a:pPr>
          <a:r>
            <a:rPr lang="ru-RU" sz="2000" b="1" i="0" kern="1200" dirty="0" smtClean="0">
              <a:solidFill>
                <a:schemeClr val="tx2">
                  <a:lumMod val="75000"/>
                </a:schemeClr>
              </a:solidFill>
              <a:latin typeface="Arial" panose="020B0604020202020204" pitchFamily="34" charset="0"/>
              <a:cs typeface="Arial" panose="020B0604020202020204" pitchFamily="34" charset="0"/>
            </a:rPr>
            <a:t>ПОЛОЖЕНИЕ О ТЕРРИТОРИАЛЬНОЙ ТРЕХСТОРОННЕЙ КОМИССИИ</a:t>
          </a:r>
          <a:endParaRPr lang="ru-RU" sz="2000" b="1" i="0" kern="1200" dirty="0">
            <a:solidFill>
              <a:schemeClr val="tx2">
                <a:lumMod val="75000"/>
              </a:schemeClr>
            </a:solidFill>
            <a:latin typeface="Arial" panose="020B0604020202020204" pitchFamily="34" charset="0"/>
            <a:cs typeface="Arial" panose="020B0604020202020204" pitchFamily="34" charset="0"/>
          </a:endParaRPr>
        </a:p>
      </dsp:txBody>
      <dsp:txXfrm>
        <a:off x="24285" y="24285"/>
        <a:ext cx="9991327" cy="448901"/>
      </dsp:txXfrm>
    </dsp:sp>
    <dsp:sp modelId="{1ACFB38D-19AA-4CAE-AFE0-32BDB8D262DB}">
      <dsp:nvSpPr>
        <dsp:cNvPr id="0" name=""/>
        <dsp:cNvSpPr/>
      </dsp:nvSpPr>
      <dsp:spPr>
        <a:xfrm>
          <a:off x="0" y="558006"/>
          <a:ext cx="10429545" cy="1058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138" tIns="25400" rIns="142240" bIns="25400" numCol="1" spcCol="1270" anchor="t" anchorCtr="0">
          <a:noAutofit/>
        </a:bodyPr>
        <a:lstStyle/>
        <a:p>
          <a:pPr marL="228600" lvl="1" indent="-228600" algn="l" defTabSz="889000">
            <a:lnSpc>
              <a:spcPct val="100000"/>
            </a:lnSpc>
            <a:spcBef>
              <a:spcPct val="0"/>
            </a:spcBef>
            <a:spcAft>
              <a:spcPts val="0"/>
            </a:spcAft>
            <a:buChar char="••"/>
          </a:pPr>
          <a:r>
            <a:rPr lang="ru-RU" sz="2000" kern="1200" dirty="0" smtClean="0">
              <a:latin typeface="Arial" panose="020B0604020202020204" pitchFamily="34" charset="0"/>
              <a:cs typeface="Arial" panose="020B0604020202020204" pitchFamily="34" charset="0"/>
            </a:rPr>
            <a:t>ПОЛНОМОЧИЯ, ПРАВА, ЗАДАЧИ, ПОРЯДОК ДЕЯТЕЛЬНОСТИ КОМИССИИ</a:t>
          </a:r>
          <a:endParaRPr lang="ru-RU" sz="2000" kern="1200" dirty="0">
            <a:latin typeface="Arial" panose="020B0604020202020204" pitchFamily="34" charset="0"/>
            <a:cs typeface="Arial" panose="020B0604020202020204" pitchFamily="34" charset="0"/>
          </a:endParaRPr>
        </a:p>
        <a:p>
          <a:pPr marL="228600" lvl="1" indent="-228600" algn="l" defTabSz="889000">
            <a:lnSpc>
              <a:spcPct val="100000"/>
            </a:lnSpc>
            <a:spcBef>
              <a:spcPct val="0"/>
            </a:spcBef>
            <a:spcAft>
              <a:spcPts val="0"/>
            </a:spcAft>
            <a:buChar char="••"/>
          </a:pPr>
          <a:r>
            <a:rPr lang="ru-RU" sz="2000" kern="1200" dirty="0" smtClean="0">
              <a:latin typeface="Arial" panose="020B0604020202020204" pitchFamily="34" charset="0"/>
              <a:cs typeface="Arial" panose="020B0604020202020204" pitchFamily="34" charset="0"/>
            </a:rPr>
            <a:t>ПОРЯДОК ПРОВЕДЕНИЯ ЗАСЕДАНИЙ, В ТОМ ЧИСЛЕ В ОНЛАЙН-ФОРМАТЕ И ЗАОЧНОЙ ФОРМЕ, ПОРЯДОК ПРИНЯТИЯ РЕШЕНИЙ</a:t>
          </a:r>
          <a:endParaRPr lang="ru-RU" sz="2000" kern="1200" dirty="0">
            <a:latin typeface="Arial" panose="020B0604020202020204" pitchFamily="34" charset="0"/>
            <a:cs typeface="Arial" panose="020B0604020202020204" pitchFamily="34" charset="0"/>
          </a:endParaRPr>
        </a:p>
      </dsp:txBody>
      <dsp:txXfrm>
        <a:off x="0" y="558006"/>
        <a:ext cx="10429545" cy="1058804"/>
      </dsp:txXfrm>
    </dsp:sp>
    <dsp:sp modelId="{A26FD7AA-F4AF-494A-8DDA-2BA8C5D9D8FC}">
      <dsp:nvSpPr>
        <dsp:cNvPr id="0" name=""/>
        <dsp:cNvSpPr/>
      </dsp:nvSpPr>
      <dsp:spPr>
        <a:xfrm>
          <a:off x="40362" y="1566123"/>
          <a:ext cx="10002350" cy="543959"/>
        </a:xfrm>
        <a:prstGeom prst="roundRect">
          <a:avLst/>
        </a:prstGeom>
        <a:solidFill>
          <a:schemeClr val="bg2">
            <a:lumMod val="40000"/>
            <a:lumOff val="6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100000"/>
            </a:lnSpc>
            <a:spcBef>
              <a:spcPct val="0"/>
            </a:spcBef>
            <a:spcAft>
              <a:spcPts val="0"/>
            </a:spcAft>
          </a:pPr>
          <a:r>
            <a:rPr lang="ru-RU" sz="2000" b="1" kern="1200" dirty="0" smtClean="0">
              <a:solidFill>
                <a:schemeClr val="tx2">
                  <a:lumMod val="75000"/>
                </a:schemeClr>
              </a:solidFill>
              <a:latin typeface="Arial" panose="020B0604020202020204" pitchFamily="34" charset="0"/>
              <a:cs typeface="Arial" panose="020B0604020202020204" pitchFamily="34" charset="0"/>
            </a:rPr>
            <a:t>ПЛАН РАБОТЫ ТЕРРИТОРИАЛЬНОЙ ТРЕХСТОРОННЕЙ КОМИССИИ</a:t>
          </a:r>
          <a:endParaRPr lang="ru-RU" sz="2000" b="1" kern="1200" dirty="0">
            <a:solidFill>
              <a:schemeClr val="tx2">
                <a:lumMod val="75000"/>
              </a:schemeClr>
            </a:solidFill>
            <a:latin typeface="Arial" panose="020B0604020202020204" pitchFamily="34" charset="0"/>
            <a:cs typeface="Arial" panose="020B0604020202020204" pitchFamily="34" charset="0"/>
          </a:endParaRPr>
        </a:p>
      </dsp:txBody>
      <dsp:txXfrm>
        <a:off x="66916" y="1592677"/>
        <a:ext cx="9949242" cy="490851"/>
      </dsp:txXfrm>
    </dsp:sp>
    <dsp:sp modelId="{C341B821-3B12-443C-962B-2B85D61255B9}">
      <dsp:nvSpPr>
        <dsp:cNvPr id="0" name=""/>
        <dsp:cNvSpPr/>
      </dsp:nvSpPr>
      <dsp:spPr>
        <a:xfrm>
          <a:off x="0" y="2142183"/>
          <a:ext cx="10429545" cy="669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138" tIns="25400" rIns="142240" bIns="25400" numCol="1" spcCol="1270" anchor="t" anchorCtr="0">
          <a:noAutofit/>
        </a:bodyPr>
        <a:lstStyle/>
        <a:p>
          <a:pPr marL="228600" lvl="1" indent="-228600" algn="l" defTabSz="889000">
            <a:lnSpc>
              <a:spcPct val="100000"/>
            </a:lnSpc>
            <a:spcBef>
              <a:spcPct val="0"/>
            </a:spcBef>
            <a:spcAft>
              <a:spcPts val="0"/>
            </a:spcAft>
            <a:buChar char="••"/>
          </a:pPr>
          <a:r>
            <a:rPr lang="ru-RU" sz="2000" kern="1200" dirty="0" smtClean="0">
              <a:latin typeface="Arial" panose="020B0604020202020204" pitchFamily="34" charset="0"/>
              <a:cs typeface="Arial" panose="020B0604020202020204" pitchFamily="34" charset="0"/>
            </a:rPr>
            <a:t>УТВЕРЖДАЕТСЯ ЕЖЕГОДНО НА ОЧЕРЕДНОЙ ГОД</a:t>
          </a:r>
          <a:endParaRPr lang="ru-RU" sz="2000" kern="1200" dirty="0">
            <a:latin typeface="Arial" panose="020B0604020202020204" pitchFamily="34" charset="0"/>
            <a:cs typeface="Arial" panose="020B0604020202020204" pitchFamily="34" charset="0"/>
          </a:endParaRPr>
        </a:p>
        <a:p>
          <a:pPr marL="228600" lvl="1" indent="-228600" algn="l" defTabSz="889000">
            <a:lnSpc>
              <a:spcPct val="100000"/>
            </a:lnSpc>
            <a:spcBef>
              <a:spcPct val="0"/>
            </a:spcBef>
            <a:spcAft>
              <a:spcPts val="0"/>
            </a:spcAft>
            <a:buChar char="••"/>
          </a:pPr>
          <a:r>
            <a:rPr lang="ru-RU" sz="2000" kern="1200" dirty="0" smtClean="0">
              <a:latin typeface="Arial" panose="020B0604020202020204" pitchFamily="34" charset="0"/>
              <a:cs typeface="Arial" panose="020B0604020202020204" pitchFamily="34" charset="0"/>
            </a:rPr>
            <a:t>ВНЕПЛАНОВОЕ РАССМОТРЕНИЕ ВОПРОСОВ (ПРИ НЕОБХОДИМОСТИ)</a:t>
          </a:r>
          <a:endParaRPr lang="ru-RU" sz="2000" kern="1200" dirty="0">
            <a:latin typeface="Arial" panose="020B0604020202020204" pitchFamily="34" charset="0"/>
            <a:cs typeface="Arial" panose="020B0604020202020204" pitchFamily="34" charset="0"/>
          </a:endParaRPr>
        </a:p>
        <a:p>
          <a:pPr marL="228600" lvl="1" indent="-228600" algn="l" defTabSz="889000">
            <a:lnSpc>
              <a:spcPct val="100000"/>
            </a:lnSpc>
            <a:spcBef>
              <a:spcPct val="0"/>
            </a:spcBef>
            <a:spcAft>
              <a:spcPts val="0"/>
            </a:spcAft>
            <a:buChar char="••"/>
          </a:pPr>
          <a:endParaRPr lang="ru-RU" sz="2000" kern="1200" dirty="0">
            <a:latin typeface="Arial" panose="020B0604020202020204" pitchFamily="34" charset="0"/>
            <a:cs typeface="Arial" panose="020B0604020202020204" pitchFamily="34" charset="0"/>
          </a:endParaRPr>
        </a:p>
      </dsp:txBody>
      <dsp:txXfrm>
        <a:off x="0" y="2142183"/>
        <a:ext cx="10429545" cy="669238"/>
      </dsp:txXfrm>
    </dsp:sp>
    <dsp:sp modelId="{6918E240-8BCA-4FCC-8BEA-8017E7810FF4}">
      <dsp:nvSpPr>
        <dsp:cNvPr id="0" name=""/>
        <dsp:cNvSpPr/>
      </dsp:nvSpPr>
      <dsp:spPr>
        <a:xfrm>
          <a:off x="36607" y="2934267"/>
          <a:ext cx="10016535" cy="470050"/>
        </a:xfrm>
        <a:prstGeom prst="roundRect">
          <a:avLst/>
        </a:prstGeom>
        <a:solidFill>
          <a:schemeClr val="bg2">
            <a:lumMod val="40000"/>
            <a:lumOff val="6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100000"/>
            </a:lnSpc>
            <a:spcBef>
              <a:spcPct val="0"/>
            </a:spcBef>
            <a:spcAft>
              <a:spcPts val="0"/>
            </a:spcAft>
          </a:pPr>
          <a:r>
            <a:rPr lang="ru-RU" sz="2000" b="1" kern="1200" dirty="0" smtClean="0">
              <a:solidFill>
                <a:schemeClr val="tx2">
                  <a:lumMod val="75000"/>
                </a:schemeClr>
              </a:solidFill>
              <a:latin typeface="Arial" panose="020B0604020202020204" pitchFamily="34" charset="0"/>
              <a:cs typeface="Arial" panose="020B0604020202020204" pitchFamily="34" charset="0"/>
            </a:rPr>
            <a:t>ПРОВЕДЕНИЕ  ЗАСЕДАНИЙ КОМИССИИ</a:t>
          </a:r>
          <a:endParaRPr lang="ru-RU" sz="2000" b="1" kern="1200" dirty="0">
            <a:solidFill>
              <a:schemeClr val="tx2">
                <a:lumMod val="75000"/>
              </a:schemeClr>
            </a:solidFill>
            <a:latin typeface="Arial" panose="020B0604020202020204" pitchFamily="34" charset="0"/>
            <a:cs typeface="Arial" panose="020B0604020202020204" pitchFamily="34" charset="0"/>
          </a:endParaRPr>
        </a:p>
      </dsp:txBody>
      <dsp:txXfrm>
        <a:off x="59553" y="2957213"/>
        <a:ext cx="9970643" cy="424158"/>
      </dsp:txXfrm>
    </dsp:sp>
    <dsp:sp modelId="{11875984-A2B0-40E4-A500-D278D85DBD6C}">
      <dsp:nvSpPr>
        <dsp:cNvPr id="0" name=""/>
        <dsp:cNvSpPr/>
      </dsp:nvSpPr>
      <dsp:spPr>
        <a:xfrm>
          <a:off x="0" y="3438327"/>
          <a:ext cx="10429545" cy="755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138" tIns="25400" rIns="142240" bIns="25400" numCol="1" spcCol="1270" anchor="t" anchorCtr="0">
          <a:noAutofit/>
        </a:bodyPr>
        <a:lstStyle/>
        <a:p>
          <a:pPr marL="228600" lvl="1" indent="-228600" algn="l" defTabSz="889000">
            <a:lnSpc>
              <a:spcPct val="100000"/>
            </a:lnSpc>
            <a:spcBef>
              <a:spcPct val="0"/>
            </a:spcBef>
            <a:spcAft>
              <a:spcPts val="0"/>
            </a:spcAft>
            <a:buChar char="••"/>
          </a:pPr>
          <a:r>
            <a:rPr lang="ru-RU" sz="2000" kern="1200" dirty="0" smtClean="0">
              <a:latin typeface="Arial" panose="020B0604020202020204" pitchFamily="34" charset="0"/>
              <a:cs typeface="Arial" panose="020B0604020202020204" pitchFamily="34" charset="0"/>
            </a:rPr>
            <a:t>НЕ РЕЖЕ, ЧЕМ ЕЖЕКВАРТАЛЬНО</a:t>
          </a:r>
          <a:endParaRPr lang="ru-RU" sz="2000" kern="1200" dirty="0">
            <a:latin typeface="Arial" panose="020B0604020202020204" pitchFamily="34" charset="0"/>
            <a:cs typeface="Arial" panose="020B0604020202020204" pitchFamily="34" charset="0"/>
          </a:endParaRPr>
        </a:p>
        <a:p>
          <a:pPr marL="228600" lvl="1" indent="-228600" algn="l" defTabSz="889000">
            <a:lnSpc>
              <a:spcPct val="100000"/>
            </a:lnSpc>
            <a:spcBef>
              <a:spcPct val="0"/>
            </a:spcBef>
            <a:spcAft>
              <a:spcPts val="0"/>
            </a:spcAft>
            <a:buChar char="••"/>
          </a:pPr>
          <a:r>
            <a:rPr lang="ru-RU" sz="2000" kern="1200" dirty="0" smtClean="0">
              <a:latin typeface="Arial" panose="020B0604020202020204" pitchFamily="34" charset="0"/>
              <a:cs typeface="Arial" panose="020B0604020202020204" pitchFamily="34" charset="0"/>
            </a:rPr>
            <a:t>ВНЕПЛАНОВЫЕ ЗАСЕДАНИЯ (ПРИ НЕОБХОДИМОСТИ)</a:t>
          </a:r>
          <a:endParaRPr lang="ru-RU" sz="2000" kern="1200" dirty="0">
            <a:latin typeface="Arial" panose="020B0604020202020204" pitchFamily="34" charset="0"/>
            <a:cs typeface="Arial" panose="020B0604020202020204" pitchFamily="34" charset="0"/>
          </a:endParaRPr>
        </a:p>
      </dsp:txBody>
      <dsp:txXfrm>
        <a:off x="0" y="3438327"/>
        <a:ext cx="10429545" cy="755933"/>
      </dsp:txXfrm>
    </dsp:sp>
    <dsp:sp modelId="{46A5CCEC-7EFF-49AC-8C73-1DD3EFD75C21}">
      <dsp:nvSpPr>
        <dsp:cNvPr id="0" name=""/>
        <dsp:cNvSpPr/>
      </dsp:nvSpPr>
      <dsp:spPr>
        <a:xfrm>
          <a:off x="0" y="4158409"/>
          <a:ext cx="9987749" cy="497352"/>
        </a:xfrm>
        <a:prstGeom prst="roundRect">
          <a:avLst/>
        </a:prstGeom>
        <a:solidFill>
          <a:schemeClr val="bg2">
            <a:lumMod val="40000"/>
            <a:lumOff val="6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100000"/>
            </a:lnSpc>
            <a:spcBef>
              <a:spcPct val="0"/>
            </a:spcBef>
            <a:spcAft>
              <a:spcPts val="0"/>
            </a:spcAft>
          </a:pPr>
          <a:r>
            <a:rPr lang="ru-RU" sz="2000" b="1" kern="1200" dirty="0" smtClean="0">
              <a:solidFill>
                <a:schemeClr val="tx2">
                  <a:lumMod val="75000"/>
                </a:schemeClr>
              </a:solidFill>
              <a:latin typeface="Arial" panose="020B0604020202020204" pitchFamily="34" charset="0"/>
              <a:cs typeface="Arial" panose="020B0604020202020204" pitchFamily="34" charset="0"/>
            </a:rPr>
            <a:t>РАССМОТРЕНИЕ НОРМАТИВНЫХ ПРАВОВЫХ АКТОВ В СФЕРЕ ТРУДА</a:t>
          </a:r>
          <a:endParaRPr lang="ru-RU" sz="2000" kern="1200" dirty="0">
            <a:latin typeface="Arial" panose="020B0604020202020204" pitchFamily="34" charset="0"/>
            <a:cs typeface="Arial" panose="020B0604020202020204" pitchFamily="34" charset="0"/>
          </a:endParaRPr>
        </a:p>
      </dsp:txBody>
      <dsp:txXfrm>
        <a:off x="24279" y="4182688"/>
        <a:ext cx="9939191" cy="448794"/>
      </dsp:txXfrm>
    </dsp:sp>
    <dsp:sp modelId="{4D0B3A67-B83A-4491-A150-92CFED69967D}">
      <dsp:nvSpPr>
        <dsp:cNvPr id="0" name=""/>
        <dsp:cNvSpPr/>
      </dsp:nvSpPr>
      <dsp:spPr>
        <a:xfrm>
          <a:off x="0" y="4662468"/>
          <a:ext cx="10429545" cy="606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138" tIns="25400" rIns="142240" bIns="25400" numCol="1" spcCol="1270" anchor="t" anchorCtr="0">
          <a:noAutofit/>
        </a:bodyPr>
        <a:lstStyle/>
        <a:p>
          <a:pPr marL="228600" lvl="1" indent="-228600" algn="l" defTabSz="889000">
            <a:lnSpc>
              <a:spcPct val="100000"/>
            </a:lnSpc>
            <a:spcBef>
              <a:spcPct val="0"/>
            </a:spcBef>
            <a:spcAft>
              <a:spcPts val="0"/>
            </a:spcAft>
            <a:buChar char="••"/>
          </a:pPr>
          <a:r>
            <a:rPr lang="ru-RU" sz="2000" kern="1200" dirty="0" smtClean="0">
              <a:latin typeface="Arial" panose="020B0604020202020204" pitchFamily="34" charset="0"/>
              <a:cs typeface="Arial" panose="020B0604020202020204" pitchFamily="34" charset="0"/>
            </a:rPr>
            <a:t>СОГЛАСОВАНИЕ СТОРОНАМИ СОЦИАЛЬНОГО ПАРТНЕРСТВА ПРАВОВВЫХ АКТОВ В СФЕРЕ ТРУДА</a:t>
          </a:r>
          <a:endParaRPr lang="ru-RU" sz="2000" kern="1200" dirty="0">
            <a:latin typeface="Arial" panose="020B0604020202020204" pitchFamily="34" charset="0"/>
            <a:cs typeface="Arial" panose="020B0604020202020204" pitchFamily="34" charset="0"/>
          </a:endParaRPr>
        </a:p>
      </dsp:txBody>
      <dsp:txXfrm>
        <a:off x="0" y="4662468"/>
        <a:ext cx="10429545" cy="606356"/>
      </dsp:txXfrm>
    </dsp:sp>
    <dsp:sp modelId="{CE3A6036-1ECA-4653-9EB3-EB816F982A16}">
      <dsp:nvSpPr>
        <dsp:cNvPr id="0" name=""/>
        <dsp:cNvSpPr/>
      </dsp:nvSpPr>
      <dsp:spPr>
        <a:xfrm>
          <a:off x="0" y="5382546"/>
          <a:ext cx="9955835" cy="451713"/>
        </a:xfrm>
        <a:prstGeom prst="roundRect">
          <a:avLst/>
        </a:prstGeom>
        <a:solidFill>
          <a:schemeClr val="bg2">
            <a:lumMod val="40000"/>
            <a:lumOff val="60000"/>
          </a:schemeClr>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100000"/>
            </a:lnSpc>
            <a:spcBef>
              <a:spcPct val="0"/>
            </a:spcBef>
            <a:spcAft>
              <a:spcPts val="0"/>
            </a:spcAft>
          </a:pPr>
          <a:r>
            <a:rPr lang="ru-RU" sz="2000" b="1" kern="1200" dirty="0" smtClean="0">
              <a:solidFill>
                <a:schemeClr val="tx2">
                  <a:lumMod val="75000"/>
                </a:schemeClr>
              </a:solidFill>
              <a:latin typeface="Arial" panose="020B0604020202020204" pitchFamily="34" charset="0"/>
              <a:cs typeface="Arial" panose="020B0604020202020204" pitchFamily="34" charset="0"/>
            </a:rPr>
            <a:t>РАБОЧИЕ ГРУППЫ ТЕРРИТОРИАЛЬНОЙ ТРЕХСТОРОННЕЙ КОМИССИИ</a:t>
          </a:r>
          <a:endParaRPr lang="ru-RU" sz="2000" kern="1200" dirty="0">
            <a:latin typeface="Arial" panose="020B0604020202020204" pitchFamily="34" charset="0"/>
            <a:cs typeface="Arial" panose="020B0604020202020204" pitchFamily="34" charset="0"/>
          </a:endParaRPr>
        </a:p>
      </dsp:txBody>
      <dsp:txXfrm>
        <a:off x="22051" y="5404597"/>
        <a:ext cx="9911733" cy="407611"/>
      </dsp:txXfrm>
    </dsp:sp>
    <dsp:sp modelId="{44825450-77E0-4031-BEDB-FDDDF81286E3}">
      <dsp:nvSpPr>
        <dsp:cNvPr id="0" name=""/>
        <dsp:cNvSpPr/>
      </dsp:nvSpPr>
      <dsp:spPr>
        <a:xfrm>
          <a:off x="0" y="5886598"/>
          <a:ext cx="10429545" cy="1058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138" tIns="25400" rIns="142240" bIns="25400" numCol="1" spcCol="1270" anchor="t" anchorCtr="0">
          <a:noAutofit/>
        </a:bodyPr>
        <a:lstStyle/>
        <a:p>
          <a:pPr marL="228600" lvl="1" indent="-228600" algn="l" defTabSz="889000">
            <a:lnSpc>
              <a:spcPct val="100000"/>
            </a:lnSpc>
            <a:spcBef>
              <a:spcPct val="0"/>
            </a:spcBef>
            <a:spcAft>
              <a:spcPts val="0"/>
            </a:spcAft>
            <a:buChar char="••"/>
          </a:pPr>
          <a:r>
            <a:rPr lang="ru-RU" sz="2000" kern="1200" dirty="0" smtClean="0">
              <a:latin typeface="Arial" panose="020B0604020202020204" pitchFamily="34" charset="0"/>
              <a:cs typeface="Arial" panose="020B0604020202020204" pitchFamily="34" charset="0"/>
            </a:rPr>
            <a:t>СОЗДАНИЕ РАБОЧИХ ГРУПП ДЛЯ РАССМОТРЕНИЯ ОТДЕЛЬНЫХ ВОПРОСОВ (ПРИ НЕОБХОДИМОСТИ)</a:t>
          </a:r>
          <a:endParaRPr lang="ru-RU" sz="2000" kern="1200" dirty="0">
            <a:latin typeface="Arial" panose="020B0604020202020204" pitchFamily="34" charset="0"/>
            <a:cs typeface="Arial" panose="020B0604020202020204" pitchFamily="34" charset="0"/>
          </a:endParaRPr>
        </a:p>
      </dsp:txBody>
      <dsp:txXfrm>
        <a:off x="0" y="5886598"/>
        <a:ext cx="10429545" cy="10588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EC510B-1E56-4ECD-AFC9-72E7B0A5693A}">
      <dsp:nvSpPr>
        <dsp:cNvPr id="0" name=""/>
        <dsp:cNvSpPr/>
      </dsp:nvSpPr>
      <dsp:spPr>
        <a:xfrm>
          <a:off x="0" y="4283589"/>
          <a:ext cx="10045030" cy="1729290"/>
        </a:xfrm>
        <a:prstGeom prst="rect">
          <a:avLst/>
        </a:prstGeom>
        <a:solidFill>
          <a:schemeClr val="bg2">
            <a:lumMod val="20000"/>
            <a:lumOff val="80000"/>
          </a:schemeClr>
        </a:solidFill>
        <a:ln w="15875" cap="flat" cmpd="sng" algn="ctr">
          <a:solidFill>
            <a:schemeClr val="tx2">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b="0" kern="1200" dirty="0" smtClean="0">
              <a:solidFill>
                <a:schemeClr val="tx1"/>
              </a:solidFill>
              <a:latin typeface="Arial" panose="020B0604020202020204" pitchFamily="34" charset="0"/>
              <a:cs typeface="Arial" panose="020B0604020202020204" pitchFamily="34" charset="0"/>
            </a:rPr>
            <a:t>ПОДПИСАНИЕ РЕШЕНИЯ ТЕРРИТОРИАЛЬНОЙ ТРЕХСТОРОННЕЙ КОМИССИИ</a:t>
          </a:r>
          <a:endParaRPr lang="ru-RU" sz="2000" b="0" kern="1200" dirty="0">
            <a:solidFill>
              <a:schemeClr val="tx1"/>
            </a:solidFill>
            <a:latin typeface="Arial" panose="020B0604020202020204" pitchFamily="34" charset="0"/>
            <a:cs typeface="Arial" panose="020B0604020202020204" pitchFamily="34" charset="0"/>
          </a:endParaRPr>
        </a:p>
      </dsp:txBody>
      <dsp:txXfrm>
        <a:off x="0" y="4283589"/>
        <a:ext cx="10045030" cy="933816"/>
      </dsp:txXfrm>
    </dsp:sp>
    <dsp:sp modelId="{B1653D14-26AB-449F-8904-9C3E93885F18}">
      <dsp:nvSpPr>
        <dsp:cNvPr id="0" name=""/>
        <dsp:cNvSpPr/>
      </dsp:nvSpPr>
      <dsp:spPr>
        <a:xfrm>
          <a:off x="0" y="5088595"/>
          <a:ext cx="5022515" cy="924284"/>
        </a:xfrm>
        <a:prstGeom prst="rect">
          <a:avLst/>
        </a:prstGeom>
        <a:solidFill>
          <a:schemeClr val="bg1">
            <a:lumMod val="95000"/>
            <a:alpha val="90000"/>
          </a:schemeClr>
        </a:solidFill>
        <a:ln w="15875" cap="flat" cmpd="sng" algn="ctr">
          <a:solidFill>
            <a:srgbClr val="43413B">
              <a:alpha val="9000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2928" tIns="55880" rIns="312928" bIns="55880" numCol="1" spcCol="1270" anchor="ctr" anchorCtr="0">
          <a:noAutofit/>
        </a:bodyPr>
        <a:lstStyle/>
        <a:p>
          <a:pPr lvl="0" algn="ctr" defTabSz="1955800">
            <a:lnSpc>
              <a:spcPct val="90000"/>
            </a:lnSpc>
            <a:spcBef>
              <a:spcPct val="0"/>
            </a:spcBef>
            <a:spcAft>
              <a:spcPct val="35000"/>
            </a:spcAft>
          </a:pPr>
          <a:endParaRPr lang="ru-RU" sz="4400" kern="1200" dirty="0">
            <a:solidFill>
              <a:schemeClr val="bg1">
                <a:lumMod val="95000"/>
              </a:schemeClr>
            </a:solidFill>
          </a:endParaRPr>
        </a:p>
      </dsp:txBody>
      <dsp:txXfrm>
        <a:off x="0" y="5088595"/>
        <a:ext cx="5022515" cy="924284"/>
      </dsp:txXfrm>
    </dsp:sp>
    <dsp:sp modelId="{FC144E2C-8F91-4A49-8C5E-8068E6430659}">
      <dsp:nvSpPr>
        <dsp:cNvPr id="0" name=""/>
        <dsp:cNvSpPr/>
      </dsp:nvSpPr>
      <dsp:spPr>
        <a:xfrm>
          <a:off x="5022515" y="5099342"/>
          <a:ext cx="5022515" cy="913537"/>
        </a:xfrm>
        <a:prstGeom prst="rect">
          <a:avLst/>
        </a:prstGeom>
        <a:solidFill>
          <a:srgbClr val="FFEFEF">
            <a:alpha val="89804"/>
          </a:srgbClr>
        </a:solidFill>
        <a:ln w="15875" cap="flat" cmpd="sng" algn="ctr">
          <a:solidFill>
            <a:srgbClr val="C00000">
              <a:alpha val="9000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ts val="0"/>
            </a:spcAft>
          </a:pPr>
          <a:r>
            <a:rPr lang="ru-RU" sz="1600" b="1" kern="1200" dirty="0" smtClean="0">
              <a:latin typeface="Arial" panose="020B0604020202020204" pitchFamily="34" charset="0"/>
              <a:cs typeface="Arial" panose="020B0604020202020204" pitchFamily="34" charset="0"/>
            </a:rPr>
            <a:t>С ПРОТОКОЛОМ РАЗНОГЛАСИЙ </a:t>
          </a:r>
        </a:p>
        <a:p>
          <a:pPr lvl="0" algn="ctr" defTabSz="711200">
            <a:lnSpc>
              <a:spcPct val="90000"/>
            </a:lnSpc>
            <a:spcBef>
              <a:spcPct val="0"/>
            </a:spcBef>
            <a:spcAft>
              <a:spcPts val="0"/>
            </a:spcAft>
          </a:pPr>
          <a:r>
            <a:rPr lang="ru-RU" sz="1600" kern="1200" dirty="0" smtClean="0">
              <a:latin typeface="Arial" panose="020B0604020202020204" pitchFamily="34" charset="0"/>
              <a:cs typeface="Arial" panose="020B0604020202020204" pitchFamily="34" charset="0"/>
            </a:rPr>
            <a:t>(ПРИ ПРЕДВАРИТЕЛЬНОМ ПРОВЕДЕНИИ РАБОЧЕЙ ГРУППЫ ПО УРЕГУЛИРОВАНИЮ РАЗНОГЛАСИЙ)</a:t>
          </a:r>
          <a:endParaRPr lang="ru-RU" sz="1600" kern="1200" dirty="0">
            <a:latin typeface="Arial" panose="020B0604020202020204" pitchFamily="34" charset="0"/>
            <a:cs typeface="Arial" panose="020B0604020202020204" pitchFamily="34" charset="0"/>
          </a:endParaRPr>
        </a:p>
      </dsp:txBody>
      <dsp:txXfrm>
        <a:off x="5022515" y="5099342"/>
        <a:ext cx="5022515" cy="913537"/>
      </dsp:txXfrm>
    </dsp:sp>
    <dsp:sp modelId="{4E514B5F-9464-490B-9234-11249AC9277C}">
      <dsp:nvSpPr>
        <dsp:cNvPr id="0" name=""/>
        <dsp:cNvSpPr/>
      </dsp:nvSpPr>
      <dsp:spPr>
        <a:xfrm rot="10800000">
          <a:off x="0" y="2134278"/>
          <a:ext cx="10045030" cy="2151575"/>
        </a:xfrm>
        <a:prstGeom prst="upArrowCallout">
          <a:avLst/>
        </a:prstGeom>
        <a:solidFill>
          <a:schemeClr val="bg2">
            <a:lumMod val="20000"/>
            <a:lumOff val="80000"/>
          </a:schemeClr>
        </a:solidFill>
        <a:ln w="15875" cap="flat" cmpd="sng" algn="ctr">
          <a:solidFill>
            <a:schemeClr val="tx2">
              <a:lumMod val="7500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100000"/>
            </a:lnSpc>
            <a:spcBef>
              <a:spcPct val="0"/>
            </a:spcBef>
            <a:spcAft>
              <a:spcPts val="0"/>
            </a:spcAft>
          </a:pPr>
          <a:r>
            <a:rPr lang="ru-RU" sz="2000" b="0" kern="1200" dirty="0" smtClean="0">
              <a:solidFill>
                <a:schemeClr val="tx1"/>
              </a:solidFill>
              <a:latin typeface="Arial" panose="020B0604020202020204" pitchFamily="34" charset="0"/>
              <a:cs typeface="Arial" panose="020B0604020202020204" pitchFamily="34" charset="0"/>
            </a:rPr>
            <a:t>РАССМОТРЕНИЕ ПРОЕКТА СТОРОНАМИ СОЦИАЛЬНОГО ПАРТНЕРСТВА  И ВЫНЕСЕНИЕ ЗАКЛЮЧЕНИЯ</a:t>
          </a:r>
          <a:endParaRPr lang="ru-RU" sz="2000" b="0" kern="1200" dirty="0">
            <a:solidFill>
              <a:schemeClr val="tx1"/>
            </a:solidFill>
            <a:latin typeface="Arial" panose="020B0604020202020204" pitchFamily="34" charset="0"/>
            <a:cs typeface="Arial" panose="020B0604020202020204" pitchFamily="34" charset="0"/>
          </a:endParaRPr>
        </a:p>
      </dsp:txBody>
      <dsp:txXfrm rot="-10800000">
        <a:off x="0" y="2134278"/>
        <a:ext cx="10045030" cy="755203"/>
      </dsp:txXfrm>
    </dsp:sp>
    <dsp:sp modelId="{630AC017-74A0-45B7-840C-E22847C69A96}">
      <dsp:nvSpPr>
        <dsp:cNvPr id="0" name=""/>
        <dsp:cNvSpPr/>
      </dsp:nvSpPr>
      <dsp:spPr>
        <a:xfrm>
          <a:off x="0" y="2942439"/>
          <a:ext cx="5022515" cy="534175"/>
        </a:xfrm>
        <a:prstGeom prst="rect">
          <a:avLst/>
        </a:prstGeom>
        <a:solidFill>
          <a:srgbClr val="F7FBF3">
            <a:alpha val="89804"/>
          </a:srgbClr>
        </a:solidFill>
        <a:ln w="15875" cap="flat" cmpd="sng" algn="ctr">
          <a:solidFill>
            <a:srgbClr val="43413B">
              <a:alpha val="9000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r>
            <a:rPr lang="ru-RU" sz="1800" b="0" kern="1200" dirty="0" smtClean="0">
              <a:latin typeface="Arial" panose="020B0604020202020204" pitchFamily="34" charset="0"/>
              <a:cs typeface="Arial" panose="020B0604020202020204" pitchFamily="34" charset="0"/>
            </a:rPr>
            <a:t>ОТСУТСТВИЕ ЗАМЕЧАНИЙ </a:t>
          </a:r>
          <a:endParaRPr lang="ru-RU" sz="1800" b="0" kern="1200" dirty="0">
            <a:latin typeface="Arial" panose="020B0604020202020204" pitchFamily="34" charset="0"/>
            <a:cs typeface="Arial" panose="020B0604020202020204" pitchFamily="34" charset="0"/>
          </a:endParaRPr>
        </a:p>
      </dsp:txBody>
      <dsp:txXfrm>
        <a:off x="0" y="2942439"/>
        <a:ext cx="5022515" cy="534175"/>
      </dsp:txXfrm>
    </dsp:sp>
    <dsp:sp modelId="{D0234758-9AEA-4A40-B2B1-0B1AE36C4F1A}">
      <dsp:nvSpPr>
        <dsp:cNvPr id="0" name=""/>
        <dsp:cNvSpPr/>
      </dsp:nvSpPr>
      <dsp:spPr>
        <a:xfrm>
          <a:off x="5022515" y="2942439"/>
          <a:ext cx="5022515" cy="534175"/>
        </a:xfrm>
        <a:prstGeom prst="rect">
          <a:avLst/>
        </a:prstGeom>
        <a:solidFill>
          <a:srgbClr val="FFEFEF">
            <a:alpha val="89804"/>
          </a:srgbClr>
        </a:solidFill>
        <a:ln w="15875" cap="flat" cmpd="sng" algn="ctr">
          <a:solidFill>
            <a:srgbClr val="C00000">
              <a:alpha val="9000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r>
            <a:rPr lang="ru-RU" sz="2000" b="0" kern="1200" dirty="0" smtClean="0">
              <a:latin typeface="Arial" panose="020B0604020202020204" pitchFamily="34" charset="0"/>
              <a:cs typeface="Arial" panose="020B0604020202020204" pitchFamily="34" charset="0"/>
            </a:rPr>
            <a:t>НАЛИЧИЕ ЗАМЕЧАНИЙ</a:t>
          </a:r>
          <a:endParaRPr lang="ru-RU" sz="2000" b="0" kern="1200" dirty="0">
            <a:latin typeface="Arial" panose="020B0604020202020204" pitchFamily="34" charset="0"/>
            <a:cs typeface="Arial" panose="020B0604020202020204" pitchFamily="34" charset="0"/>
          </a:endParaRPr>
        </a:p>
      </dsp:txBody>
      <dsp:txXfrm>
        <a:off x="5022515" y="2942439"/>
        <a:ext cx="5022515" cy="534175"/>
      </dsp:txXfrm>
    </dsp:sp>
    <dsp:sp modelId="{2809A8C5-A3C0-4D8D-A99A-840308104832}">
      <dsp:nvSpPr>
        <dsp:cNvPr id="0" name=""/>
        <dsp:cNvSpPr/>
      </dsp:nvSpPr>
      <dsp:spPr>
        <a:xfrm rot="10800000">
          <a:off x="0" y="2738"/>
          <a:ext cx="10045030" cy="2148596"/>
        </a:xfrm>
        <a:prstGeom prst="upArrowCallout">
          <a:avLst/>
        </a:prstGeom>
        <a:solidFill>
          <a:schemeClr val="bg2">
            <a:lumMod val="20000"/>
            <a:lumOff val="80000"/>
          </a:schemeClr>
        </a:solidFill>
        <a:ln w="15875" cap="flat" cmpd="sng" algn="ctr">
          <a:solidFill>
            <a:schemeClr val="tx2">
              <a:lumMod val="5000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100000"/>
            </a:lnSpc>
            <a:spcBef>
              <a:spcPct val="0"/>
            </a:spcBef>
            <a:spcAft>
              <a:spcPts val="0"/>
            </a:spcAft>
          </a:pPr>
          <a:r>
            <a:rPr lang="ru-RU" sz="2000" b="0" kern="1200" dirty="0" smtClean="0">
              <a:solidFill>
                <a:schemeClr val="tx1"/>
              </a:solidFill>
              <a:latin typeface="Arial" panose="020B0604020202020204" pitchFamily="34" charset="0"/>
              <a:cs typeface="Arial" panose="020B0604020202020204" pitchFamily="34" charset="0"/>
            </a:rPr>
            <a:t>НАПРАВЛЕНИЕ ПРОЕКТА ПРАВОВОГО АКТА, А ТАКЖЕ ДОКУМЕНТОВ </a:t>
          </a:r>
        </a:p>
        <a:p>
          <a:pPr lvl="0" algn="ctr" defTabSz="889000">
            <a:lnSpc>
              <a:spcPct val="100000"/>
            </a:lnSpc>
            <a:spcBef>
              <a:spcPct val="0"/>
            </a:spcBef>
            <a:spcAft>
              <a:spcPts val="0"/>
            </a:spcAft>
          </a:pPr>
          <a:r>
            <a:rPr lang="ru-RU" sz="2000" b="0" kern="1200" dirty="0" smtClean="0">
              <a:solidFill>
                <a:schemeClr val="tx1"/>
              </a:solidFill>
              <a:latin typeface="Arial" panose="020B0604020202020204" pitchFamily="34" charset="0"/>
              <a:cs typeface="Arial" panose="020B0604020202020204" pitchFamily="34" charset="0"/>
            </a:rPr>
            <a:t>И МАТЕРИАЛОВ, НЕОБХОДИМЫХ ДЛЯ ИХ ОБСУЖДЕНИЯ, НА РАССМОТРЕНИЕ СООТВЕТСТВУЮЩИМ ПРОФСОЮЗАМ (ОБЪЕДИНЕНИЯМ ПРОФСОЮЗОВ) И ОБЪЕДИНЕНИЯМ РАБОТОДАТЕЛЕЙ</a:t>
          </a:r>
          <a:endParaRPr lang="ru-RU" sz="2000" b="0" kern="1200" dirty="0">
            <a:solidFill>
              <a:schemeClr val="tx1"/>
            </a:solidFill>
            <a:latin typeface="Arial" panose="020B0604020202020204" pitchFamily="34" charset="0"/>
            <a:cs typeface="Arial" panose="020B0604020202020204" pitchFamily="34" charset="0"/>
          </a:endParaRPr>
        </a:p>
      </dsp:txBody>
      <dsp:txXfrm rot="10800000">
        <a:off x="0" y="2738"/>
        <a:ext cx="10045030" cy="13960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B0CC1A-D15C-4EC5-A1BB-C42A85A3A1A3}">
      <dsp:nvSpPr>
        <dsp:cNvPr id="0" name=""/>
        <dsp:cNvSpPr/>
      </dsp:nvSpPr>
      <dsp:spPr>
        <a:xfrm>
          <a:off x="0" y="0"/>
          <a:ext cx="7485231" cy="1036915"/>
        </a:xfrm>
        <a:prstGeom prst="roundRect">
          <a:avLst>
            <a:gd name="adj" fmla="val 10000"/>
          </a:avLst>
        </a:prstGeom>
        <a:solidFill>
          <a:srgbClr val="F8F3FB"/>
        </a:solidFill>
        <a:ln w="15875" cap="flat" cmpd="sng" algn="ctr">
          <a:solidFill>
            <a:schemeClr val="accent6">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ts val="0"/>
            </a:spcAft>
          </a:pPr>
          <a:r>
            <a:rPr lang="ru-RU" sz="1800" b="0" kern="1200" dirty="0" smtClean="0">
              <a:solidFill>
                <a:schemeClr val="tx1"/>
              </a:solidFill>
              <a:latin typeface="Arial" panose="020B0604020202020204" pitchFamily="34" charset="0"/>
              <a:cs typeface="Arial" panose="020B0604020202020204" pitchFamily="34" charset="0"/>
            </a:rPr>
            <a:t>ОПЛАТА ТРУДА, ПОВЫШЕНИЕ ДОХОДОВ И УРОВНЯ ЖИЗНИ НАСЕЛЕНИЯ, СОБЛЮДЕНИЕ ТРУДОВОГО ЗАКОНОДАТЕЛЬСТВА</a:t>
          </a:r>
          <a:endParaRPr lang="ru-RU" sz="1800" b="0" kern="1200" dirty="0">
            <a:solidFill>
              <a:schemeClr val="tx1"/>
            </a:solidFill>
            <a:latin typeface="Arial" panose="020B0604020202020204" pitchFamily="34" charset="0"/>
            <a:cs typeface="Arial" panose="020B0604020202020204" pitchFamily="34" charset="0"/>
          </a:endParaRPr>
        </a:p>
      </dsp:txBody>
      <dsp:txXfrm>
        <a:off x="30370" y="30370"/>
        <a:ext cx="6245000" cy="976175"/>
      </dsp:txXfrm>
    </dsp:sp>
    <dsp:sp modelId="{A2C89669-C923-4143-BDA0-513578D6A2AF}">
      <dsp:nvSpPr>
        <dsp:cNvPr id="0" name=""/>
        <dsp:cNvSpPr/>
      </dsp:nvSpPr>
      <dsp:spPr>
        <a:xfrm>
          <a:off x="558962" y="1180931"/>
          <a:ext cx="7485231" cy="1036915"/>
        </a:xfrm>
        <a:prstGeom prst="roundRect">
          <a:avLst>
            <a:gd name="adj" fmla="val 10000"/>
          </a:avLst>
        </a:prstGeom>
        <a:solidFill>
          <a:srgbClr val="EBEFF5">
            <a:alpha val="80000"/>
          </a:srgbClr>
        </a:solidFill>
        <a:ln w="15875" cap="flat" cmpd="sng" algn="ctr">
          <a:solidFill>
            <a:schemeClr val="tx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ts val="0"/>
            </a:spcAft>
          </a:pPr>
          <a:r>
            <a:rPr lang="ru-RU" sz="1800" b="0" kern="1200" dirty="0" smtClean="0">
              <a:solidFill>
                <a:schemeClr val="tx1"/>
              </a:solidFill>
              <a:latin typeface="Arial" panose="020B0604020202020204" pitchFamily="34" charset="0"/>
              <a:cs typeface="Arial" panose="020B0604020202020204" pitchFamily="34" charset="0"/>
            </a:rPr>
            <a:t>РАЗВИТИЕ РЫНКА ТРУДА, ЗАНЯТОСТИ И КАДРОВОЙ ПОЛИТИКИ</a:t>
          </a:r>
          <a:endParaRPr lang="ru-RU" sz="1800" b="0" kern="1200" dirty="0">
            <a:solidFill>
              <a:schemeClr val="tx1"/>
            </a:solidFill>
            <a:latin typeface="Arial" panose="020B0604020202020204" pitchFamily="34" charset="0"/>
            <a:cs typeface="Arial" panose="020B0604020202020204" pitchFamily="34" charset="0"/>
          </a:endParaRPr>
        </a:p>
      </dsp:txBody>
      <dsp:txXfrm>
        <a:off x="589332" y="1211301"/>
        <a:ext cx="6191534" cy="976175"/>
      </dsp:txXfrm>
    </dsp:sp>
    <dsp:sp modelId="{84BADB83-514E-4C4D-825B-C12B08A0C576}">
      <dsp:nvSpPr>
        <dsp:cNvPr id="0" name=""/>
        <dsp:cNvSpPr/>
      </dsp:nvSpPr>
      <dsp:spPr>
        <a:xfrm>
          <a:off x="1117924" y="2361862"/>
          <a:ext cx="7485231" cy="1036915"/>
        </a:xfrm>
        <a:prstGeom prst="roundRect">
          <a:avLst>
            <a:gd name="adj" fmla="val 10000"/>
          </a:avLst>
        </a:prstGeom>
        <a:solidFill>
          <a:srgbClr val="EBF5E3">
            <a:alpha val="69804"/>
          </a:srgbClr>
        </a:solidFill>
        <a:ln w="15875" cap="flat" cmpd="sng" algn="ctr">
          <a:solidFill>
            <a:schemeClr val="accent3">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ts val="0"/>
            </a:spcAft>
          </a:pPr>
          <a:r>
            <a:rPr lang="ru-RU" sz="1800" b="0" kern="1200" dirty="0" smtClean="0">
              <a:solidFill>
                <a:schemeClr val="tx1"/>
              </a:solidFill>
              <a:latin typeface="Arial" panose="020B0604020202020204" pitchFamily="34" charset="0"/>
              <a:cs typeface="Arial" panose="020B0604020202020204" pitchFamily="34" charset="0"/>
            </a:rPr>
            <a:t>ОХРАНА ТРУДА, ЗДОРОВЬЯ; ОТДЫХ И ОЗДОРОВЛЕНИЕ ДЕТЕЙ</a:t>
          </a:r>
          <a:endParaRPr lang="ru-RU" sz="1800" b="0" kern="1200" dirty="0">
            <a:solidFill>
              <a:schemeClr val="tx1"/>
            </a:solidFill>
            <a:latin typeface="Arial" panose="020B0604020202020204" pitchFamily="34" charset="0"/>
            <a:cs typeface="Arial" panose="020B0604020202020204" pitchFamily="34" charset="0"/>
          </a:endParaRPr>
        </a:p>
      </dsp:txBody>
      <dsp:txXfrm>
        <a:off x="1148294" y="2392232"/>
        <a:ext cx="6191534" cy="976175"/>
      </dsp:txXfrm>
    </dsp:sp>
    <dsp:sp modelId="{7188F27E-D96A-4C59-A434-C4D6D393404F}">
      <dsp:nvSpPr>
        <dsp:cNvPr id="0" name=""/>
        <dsp:cNvSpPr/>
      </dsp:nvSpPr>
      <dsp:spPr>
        <a:xfrm>
          <a:off x="1676886" y="3542794"/>
          <a:ext cx="7485231" cy="1036915"/>
        </a:xfrm>
        <a:prstGeom prst="roundRect">
          <a:avLst>
            <a:gd name="adj" fmla="val 10000"/>
          </a:avLst>
        </a:prstGeom>
        <a:solidFill>
          <a:srgbClr val="FCF8F2">
            <a:alpha val="60000"/>
          </a:srgbClr>
        </a:solidFill>
        <a:ln w="15875" cap="flat" cmpd="sng" algn="ctr">
          <a:solidFill>
            <a:schemeClr val="accent5">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ts val="0"/>
            </a:spcAft>
          </a:pPr>
          <a:r>
            <a:rPr lang="ru-RU" sz="1800" b="0" kern="1200" dirty="0" smtClean="0">
              <a:solidFill>
                <a:schemeClr val="tx1"/>
              </a:solidFill>
              <a:latin typeface="Arial" panose="020B0604020202020204" pitchFamily="34" charset="0"/>
              <a:cs typeface="Arial" panose="020B0604020202020204" pitchFamily="34" charset="0"/>
            </a:rPr>
            <a:t>ЭКОНОМИЧЕСКОЕ РАЗВИТИЕ И ПОДДЕРЖКА ПРЕДПРИНИМАТЕЛЬСТВА</a:t>
          </a:r>
          <a:endParaRPr lang="ru-RU" sz="1800" b="0" kern="1200" dirty="0">
            <a:solidFill>
              <a:schemeClr val="tx1"/>
            </a:solidFill>
            <a:latin typeface="Arial" panose="020B0604020202020204" pitchFamily="34" charset="0"/>
            <a:cs typeface="Arial" panose="020B0604020202020204" pitchFamily="34" charset="0"/>
          </a:endParaRPr>
        </a:p>
      </dsp:txBody>
      <dsp:txXfrm>
        <a:off x="1707256" y="3573164"/>
        <a:ext cx="6191534" cy="976175"/>
      </dsp:txXfrm>
    </dsp:sp>
    <dsp:sp modelId="{C155B124-4EA2-493A-9C2A-7EB71DC5D65F}">
      <dsp:nvSpPr>
        <dsp:cNvPr id="0" name=""/>
        <dsp:cNvSpPr/>
      </dsp:nvSpPr>
      <dsp:spPr>
        <a:xfrm>
          <a:off x="2235848" y="4723725"/>
          <a:ext cx="7485231" cy="1036915"/>
        </a:xfrm>
        <a:prstGeom prst="roundRect">
          <a:avLst>
            <a:gd name="adj" fmla="val 10000"/>
          </a:avLst>
        </a:prstGeom>
        <a:solidFill>
          <a:srgbClr val="D8EDFC">
            <a:alpha val="49804"/>
          </a:srgbClr>
        </a:solidFill>
        <a:ln w="15875"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ts val="0"/>
            </a:spcAft>
          </a:pPr>
          <a:r>
            <a:rPr lang="ru-RU" sz="1800" b="0" kern="1200" dirty="0" smtClean="0">
              <a:solidFill>
                <a:schemeClr val="tx1"/>
              </a:solidFill>
              <a:latin typeface="Arial" panose="020B0604020202020204" pitchFamily="34" charset="0"/>
              <a:cs typeface="Arial" panose="020B0604020202020204" pitchFamily="34" charset="0"/>
            </a:rPr>
            <a:t>РАЗВИТИЕ СИСТЕМЫ СОЦИАЛЬНОГО ПАРТНЕРСТВА</a:t>
          </a:r>
          <a:endParaRPr lang="ru-RU" sz="1800" b="0" kern="1200" dirty="0">
            <a:solidFill>
              <a:schemeClr val="tx1"/>
            </a:solidFill>
            <a:latin typeface="Arial" panose="020B0604020202020204" pitchFamily="34" charset="0"/>
            <a:cs typeface="Arial" panose="020B0604020202020204" pitchFamily="34" charset="0"/>
          </a:endParaRPr>
        </a:p>
      </dsp:txBody>
      <dsp:txXfrm>
        <a:off x="2266218" y="4754095"/>
        <a:ext cx="6191534" cy="976175"/>
      </dsp:txXfrm>
    </dsp:sp>
    <dsp:sp modelId="{42A9295C-64C3-40F9-841D-645D84EA8CE2}">
      <dsp:nvSpPr>
        <dsp:cNvPr id="0" name=""/>
        <dsp:cNvSpPr/>
      </dsp:nvSpPr>
      <dsp:spPr>
        <a:xfrm>
          <a:off x="6811236" y="757524"/>
          <a:ext cx="673994" cy="673994"/>
        </a:xfrm>
        <a:prstGeom prst="downArrow">
          <a:avLst>
            <a:gd name="adj1" fmla="val 55000"/>
            <a:gd name="adj2" fmla="val 45000"/>
          </a:avLst>
        </a:prstGeom>
        <a:solidFill>
          <a:schemeClr val="accent6">
            <a:lumMod val="60000"/>
            <a:lumOff val="40000"/>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kern="1200"/>
        </a:p>
      </dsp:txBody>
      <dsp:txXfrm>
        <a:off x="6962885" y="757524"/>
        <a:ext cx="370696" cy="507180"/>
      </dsp:txXfrm>
    </dsp:sp>
    <dsp:sp modelId="{B604198C-6A54-48D8-931D-BB4B5ACEBC6B}">
      <dsp:nvSpPr>
        <dsp:cNvPr id="0" name=""/>
        <dsp:cNvSpPr/>
      </dsp:nvSpPr>
      <dsp:spPr>
        <a:xfrm>
          <a:off x="7370198" y="1938455"/>
          <a:ext cx="673994" cy="673994"/>
        </a:xfrm>
        <a:prstGeom prst="downArrow">
          <a:avLst>
            <a:gd name="adj1" fmla="val 55000"/>
            <a:gd name="adj2" fmla="val 45000"/>
          </a:avLst>
        </a:prstGeom>
        <a:solidFill>
          <a:schemeClr val="tx2">
            <a:lumMod val="60000"/>
            <a:lumOff val="40000"/>
            <a:alpha val="76667"/>
          </a:schemeClr>
        </a:solidFill>
        <a:ln w="15875" cap="flat" cmpd="sng" algn="ctr">
          <a:solidFill>
            <a:schemeClr val="tx2">
              <a:lumMod val="75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kern="1200"/>
        </a:p>
      </dsp:txBody>
      <dsp:txXfrm>
        <a:off x="7521847" y="1938455"/>
        <a:ext cx="370696" cy="507180"/>
      </dsp:txXfrm>
    </dsp:sp>
    <dsp:sp modelId="{8098AB17-5F58-4EBD-B866-2526ECA88C7F}">
      <dsp:nvSpPr>
        <dsp:cNvPr id="0" name=""/>
        <dsp:cNvSpPr/>
      </dsp:nvSpPr>
      <dsp:spPr>
        <a:xfrm>
          <a:off x="7929160" y="3102105"/>
          <a:ext cx="673994" cy="673994"/>
        </a:xfrm>
        <a:prstGeom prst="downArrow">
          <a:avLst>
            <a:gd name="adj1" fmla="val 55000"/>
            <a:gd name="adj2" fmla="val 45000"/>
          </a:avLst>
        </a:prstGeom>
        <a:solidFill>
          <a:schemeClr val="accent3">
            <a:lumMod val="75000"/>
            <a:alpha val="63333"/>
          </a:schemeClr>
        </a:solidFill>
        <a:ln w="15875" cap="flat" cmpd="sng" algn="ctr">
          <a:solidFill>
            <a:schemeClr val="accent3">
              <a:lumMod val="5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kern="1200"/>
        </a:p>
      </dsp:txBody>
      <dsp:txXfrm>
        <a:off x="8080809" y="3102105"/>
        <a:ext cx="370696" cy="507180"/>
      </dsp:txXfrm>
    </dsp:sp>
    <dsp:sp modelId="{8BB1BB96-EB53-45FD-B99C-FD65D80F70B0}">
      <dsp:nvSpPr>
        <dsp:cNvPr id="0" name=""/>
        <dsp:cNvSpPr/>
      </dsp:nvSpPr>
      <dsp:spPr>
        <a:xfrm>
          <a:off x="8488122" y="4294557"/>
          <a:ext cx="673994" cy="673994"/>
        </a:xfrm>
        <a:prstGeom prst="downArrow">
          <a:avLst>
            <a:gd name="adj1" fmla="val 55000"/>
            <a:gd name="adj2" fmla="val 45000"/>
          </a:avLst>
        </a:prstGeom>
        <a:solidFill>
          <a:schemeClr val="accent5">
            <a:lumMod val="60000"/>
            <a:lumOff val="40000"/>
            <a:alpha val="50000"/>
          </a:schemeClr>
        </a:solidFill>
        <a:ln w="15875" cap="flat" cmpd="sng" algn="ctr">
          <a:solidFill>
            <a:schemeClr val="accent5">
              <a:lumMod val="75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kern="1200"/>
        </a:p>
      </dsp:txBody>
      <dsp:txXfrm>
        <a:off x="8639771" y="4294557"/>
        <a:ext cx="370696" cy="5071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51551E-04D9-4AEA-8902-21CE3F7C03EC}">
      <dsp:nvSpPr>
        <dsp:cNvPr id="0" name=""/>
        <dsp:cNvSpPr/>
      </dsp:nvSpPr>
      <dsp:spPr>
        <a:xfrm rot="5400000">
          <a:off x="113094" y="1163164"/>
          <a:ext cx="1818849" cy="219298"/>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DA38E1-EDA8-485B-90D8-38F77FA77CC9}">
      <dsp:nvSpPr>
        <dsp:cNvPr id="0" name=""/>
        <dsp:cNvSpPr/>
      </dsp:nvSpPr>
      <dsp:spPr>
        <a:xfrm>
          <a:off x="530868" y="1435"/>
          <a:ext cx="2436651" cy="1461990"/>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latin typeface="Arial" panose="020B0604020202020204" pitchFamily="34" charset="0"/>
              <a:cs typeface="Arial" panose="020B0604020202020204" pitchFamily="34" charset="0"/>
            </a:rPr>
            <a:t>ОПЛАТА ТРУДА</a:t>
          </a:r>
          <a:endParaRPr lang="ru-RU" sz="1900" kern="1200" dirty="0"/>
        </a:p>
      </dsp:txBody>
      <dsp:txXfrm>
        <a:off x="573688" y="44255"/>
        <a:ext cx="2351011" cy="1376350"/>
      </dsp:txXfrm>
    </dsp:sp>
    <dsp:sp modelId="{3153420D-B0E1-46F9-A9EE-211BDE87266C}">
      <dsp:nvSpPr>
        <dsp:cNvPr id="0" name=""/>
        <dsp:cNvSpPr/>
      </dsp:nvSpPr>
      <dsp:spPr>
        <a:xfrm rot="5400000">
          <a:off x="113094" y="2990653"/>
          <a:ext cx="1818849" cy="219298"/>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267FEB5-49D9-4C0C-8BFA-0B2DB45E8051}">
      <dsp:nvSpPr>
        <dsp:cNvPr id="0" name=""/>
        <dsp:cNvSpPr/>
      </dsp:nvSpPr>
      <dsp:spPr>
        <a:xfrm>
          <a:off x="530868" y="1828924"/>
          <a:ext cx="2436651" cy="1461990"/>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smtClean="0">
              <a:latin typeface="Arial" panose="020B0604020202020204" pitchFamily="34" charset="0"/>
              <a:cs typeface="Arial" panose="020B0604020202020204" pitchFamily="34" charset="0"/>
            </a:rPr>
            <a:t>ЗАНЯТОСТЬ, УСЛОВИЯ ВЫСВОБОЖДЕНИЯ РАБОТНИКОВ</a:t>
          </a:r>
          <a:endParaRPr lang="ru-RU" kern="1200" dirty="0"/>
        </a:p>
      </dsp:txBody>
      <dsp:txXfrm>
        <a:off x="573688" y="1871744"/>
        <a:ext cx="2351011" cy="1376350"/>
      </dsp:txXfrm>
    </dsp:sp>
    <dsp:sp modelId="{DC7B106C-05D8-4FDD-A11F-A0A3E95F18D6}">
      <dsp:nvSpPr>
        <dsp:cNvPr id="0" name=""/>
        <dsp:cNvSpPr/>
      </dsp:nvSpPr>
      <dsp:spPr>
        <a:xfrm>
          <a:off x="1026838" y="3904397"/>
          <a:ext cx="3318422" cy="219298"/>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D63E58D-F089-4BAD-A524-0775B2B1342F}">
      <dsp:nvSpPr>
        <dsp:cNvPr id="0" name=""/>
        <dsp:cNvSpPr/>
      </dsp:nvSpPr>
      <dsp:spPr>
        <a:xfrm>
          <a:off x="530868" y="3656412"/>
          <a:ext cx="2436651" cy="1461990"/>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800" kern="1200" dirty="0" smtClean="0">
              <a:latin typeface="Arial" panose="020B0604020202020204" pitchFamily="34" charset="0"/>
              <a:cs typeface="Arial" panose="020B0604020202020204" pitchFamily="34" charset="0"/>
            </a:rPr>
            <a:t>РАЗВИТИЕ СОЦИАЛЬНОГО ПАРТНЕРСТВА</a:t>
          </a:r>
          <a:endParaRPr lang="ru-RU" kern="1200" dirty="0"/>
        </a:p>
      </dsp:txBody>
      <dsp:txXfrm>
        <a:off x="573688" y="3699232"/>
        <a:ext cx="2351011" cy="1376350"/>
      </dsp:txXfrm>
    </dsp:sp>
    <dsp:sp modelId="{692A1AC6-2311-4EC1-951D-5A5C7B8E4FB0}">
      <dsp:nvSpPr>
        <dsp:cNvPr id="0" name=""/>
        <dsp:cNvSpPr/>
      </dsp:nvSpPr>
      <dsp:spPr>
        <a:xfrm rot="16319235">
          <a:off x="3439263" y="2956837"/>
          <a:ext cx="1896260" cy="219298"/>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3234390-6465-4D56-A42B-2506DE4586A1}">
      <dsp:nvSpPr>
        <dsp:cNvPr id="0" name=""/>
        <dsp:cNvSpPr/>
      </dsp:nvSpPr>
      <dsp:spPr>
        <a:xfrm>
          <a:off x="3771615" y="3656412"/>
          <a:ext cx="2609897" cy="1461990"/>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latin typeface="Arial" panose="020B0604020202020204" pitchFamily="34" charset="0"/>
              <a:cs typeface="Arial" panose="020B0604020202020204" pitchFamily="34" charset="0"/>
            </a:rPr>
            <a:t>ДОПОЛНИТЕЛЬНОЕ ПЕНСИОННОЕ СТРАХОВАНИЕ</a:t>
          </a:r>
          <a:endParaRPr lang="ru-RU" sz="1900" kern="1200" dirty="0"/>
        </a:p>
      </dsp:txBody>
      <dsp:txXfrm>
        <a:off x="3814435" y="3699232"/>
        <a:ext cx="2524257" cy="1376350"/>
      </dsp:txXfrm>
    </dsp:sp>
    <dsp:sp modelId="{CABEADAD-567C-4ADE-BDF5-4FCAC328CF96}">
      <dsp:nvSpPr>
        <dsp:cNvPr id="0" name=""/>
        <dsp:cNvSpPr/>
      </dsp:nvSpPr>
      <dsp:spPr>
        <a:xfrm rot="16052860">
          <a:off x="3510977" y="1129348"/>
          <a:ext cx="1752822" cy="219298"/>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75A4514-4428-4E7E-8693-C40DF9EC7FFC}">
      <dsp:nvSpPr>
        <dsp:cNvPr id="0" name=""/>
        <dsp:cNvSpPr/>
      </dsp:nvSpPr>
      <dsp:spPr>
        <a:xfrm>
          <a:off x="3849600" y="1761292"/>
          <a:ext cx="2603927" cy="1461990"/>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600" kern="1200" dirty="0" smtClean="0">
              <a:latin typeface="Arial" panose="020B0604020202020204" pitchFamily="34" charset="0"/>
              <a:cs typeface="Arial" panose="020B0604020202020204" pitchFamily="34" charset="0"/>
            </a:rPr>
            <a:t>ПОДГОТОВКА И ДОПОЛНИТЕЛЬНОЕ ПРОФЕССИОНАЛЬНОЕ ОБРАЗОВАНИЕ РАБОТНИКОВ</a:t>
          </a:r>
          <a:endParaRPr lang="ru-RU" sz="1600" kern="1200" dirty="0"/>
        </a:p>
      </dsp:txBody>
      <dsp:txXfrm>
        <a:off x="3892420" y="1804112"/>
        <a:ext cx="2518287" cy="1376350"/>
      </dsp:txXfrm>
    </dsp:sp>
    <dsp:sp modelId="{85D65737-C250-474E-9E4F-4B12B2D55BC0}">
      <dsp:nvSpPr>
        <dsp:cNvPr id="0" name=""/>
        <dsp:cNvSpPr/>
      </dsp:nvSpPr>
      <dsp:spPr>
        <a:xfrm>
          <a:off x="4354515" y="249420"/>
          <a:ext cx="3318422" cy="219298"/>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8EF11EA-436F-4FAB-B455-7F3D4C50834E}">
      <dsp:nvSpPr>
        <dsp:cNvPr id="0" name=""/>
        <dsp:cNvSpPr/>
      </dsp:nvSpPr>
      <dsp:spPr>
        <a:xfrm>
          <a:off x="3771615" y="1435"/>
          <a:ext cx="2609897" cy="1461990"/>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smtClean="0">
              <a:latin typeface="Arial" panose="020B0604020202020204" pitchFamily="34" charset="0"/>
              <a:cs typeface="Arial" panose="020B0604020202020204" pitchFamily="34" charset="0"/>
            </a:rPr>
            <a:t>ГАРАНТИИ, КОМПЕНСАЦИИ И ЛЬГОТЫ РАБОТНИКАМ</a:t>
          </a:r>
          <a:endParaRPr lang="ru-RU" kern="1200" dirty="0"/>
        </a:p>
      </dsp:txBody>
      <dsp:txXfrm>
        <a:off x="3814435" y="44255"/>
        <a:ext cx="2524257" cy="1376350"/>
      </dsp:txXfrm>
    </dsp:sp>
    <dsp:sp modelId="{85B4490F-84CD-48F2-878A-E4A069ED84EC}">
      <dsp:nvSpPr>
        <dsp:cNvPr id="0" name=""/>
        <dsp:cNvSpPr/>
      </dsp:nvSpPr>
      <dsp:spPr>
        <a:xfrm rot="5400000">
          <a:off x="6767833" y="1163164"/>
          <a:ext cx="1818849" cy="219298"/>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9B7D94-77AD-45C6-B94B-C7CB48FA9501}">
      <dsp:nvSpPr>
        <dsp:cNvPr id="0" name=""/>
        <dsp:cNvSpPr/>
      </dsp:nvSpPr>
      <dsp:spPr>
        <a:xfrm>
          <a:off x="7185607" y="1435"/>
          <a:ext cx="2436651" cy="1461990"/>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800" kern="1200" dirty="0" smtClean="0">
              <a:latin typeface="Arial" panose="020B0604020202020204" pitchFamily="34" charset="0"/>
              <a:cs typeface="Arial" panose="020B0604020202020204" pitchFamily="34" charset="0"/>
            </a:rPr>
            <a:t>РЕЖИМЫ ТРУДА И ОТДЫХА</a:t>
          </a:r>
        </a:p>
        <a:p>
          <a:pPr lvl="0" algn="ctr" defTabSz="1377950">
            <a:lnSpc>
              <a:spcPct val="90000"/>
            </a:lnSpc>
            <a:spcBef>
              <a:spcPct val="0"/>
            </a:spcBef>
            <a:spcAft>
              <a:spcPct val="35000"/>
            </a:spcAft>
          </a:pPr>
          <a:endParaRPr lang="ru-RU" kern="1200" dirty="0"/>
        </a:p>
      </dsp:txBody>
      <dsp:txXfrm>
        <a:off x="7228427" y="44255"/>
        <a:ext cx="2351011" cy="1376350"/>
      </dsp:txXfrm>
    </dsp:sp>
    <dsp:sp modelId="{C0D7C46B-C7F5-46DF-8FBA-CF1A1388A7E0}">
      <dsp:nvSpPr>
        <dsp:cNvPr id="0" name=""/>
        <dsp:cNvSpPr/>
      </dsp:nvSpPr>
      <dsp:spPr>
        <a:xfrm rot="5400000">
          <a:off x="6767833" y="2990653"/>
          <a:ext cx="1818849" cy="219298"/>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745789A-B847-4328-90F9-B4161369B4BE}">
      <dsp:nvSpPr>
        <dsp:cNvPr id="0" name=""/>
        <dsp:cNvSpPr/>
      </dsp:nvSpPr>
      <dsp:spPr>
        <a:xfrm>
          <a:off x="7185607" y="1828924"/>
          <a:ext cx="2436651" cy="1461990"/>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800" kern="1200" dirty="0" smtClean="0">
              <a:latin typeface="Arial" panose="020B0604020202020204" pitchFamily="34" charset="0"/>
              <a:cs typeface="Arial" panose="020B0604020202020204" pitchFamily="34" charset="0"/>
            </a:rPr>
            <a:t>УСЛОВИЯ И ОХРАНА ТРУДА</a:t>
          </a:r>
        </a:p>
        <a:p>
          <a:pPr lvl="0" algn="ctr" defTabSz="1377950">
            <a:lnSpc>
              <a:spcPct val="90000"/>
            </a:lnSpc>
            <a:spcBef>
              <a:spcPct val="0"/>
            </a:spcBef>
            <a:spcAft>
              <a:spcPct val="35000"/>
            </a:spcAft>
          </a:pPr>
          <a:endParaRPr lang="ru-RU" kern="1200" dirty="0"/>
        </a:p>
      </dsp:txBody>
      <dsp:txXfrm>
        <a:off x="7228427" y="1871744"/>
        <a:ext cx="2351011" cy="1376350"/>
      </dsp:txXfrm>
    </dsp:sp>
    <dsp:sp modelId="{F33805D2-716A-4DA9-ADB6-29D356744A2A}">
      <dsp:nvSpPr>
        <dsp:cNvPr id="0" name=""/>
        <dsp:cNvSpPr/>
      </dsp:nvSpPr>
      <dsp:spPr>
        <a:xfrm>
          <a:off x="7185607" y="3656412"/>
          <a:ext cx="2436651" cy="1461990"/>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smtClean="0">
              <a:latin typeface="Arial" panose="020B0604020202020204" pitchFamily="34" charset="0"/>
              <a:cs typeface="Arial" panose="020B0604020202020204" pitchFamily="34" charset="0"/>
            </a:rPr>
            <a:t>ДРУГИЕ ВОПРОСЫ, ОПРЕДЕЛЕННЫЕ СТОРОНАМИ</a:t>
          </a:r>
          <a:endParaRPr lang="ru-RU" kern="1200" dirty="0"/>
        </a:p>
      </dsp:txBody>
      <dsp:txXfrm>
        <a:off x="7228427" y="3699232"/>
        <a:ext cx="2351011" cy="1376350"/>
      </dsp:txXfrm>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4" y="2"/>
            <a:ext cx="2918830" cy="493316"/>
          </a:xfrm>
          <a:prstGeom prst="rect">
            <a:avLst/>
          </a:prstGeom>
        </p:spPr>
        <p:txBody>
          <a:bodyPr vert="horz" lIns="91038" tIns="45519" rIns="91038" bIns="45519" rtlCol="0"/>
          <a:lstStyle>
            <a:lvl1pPr algn="l">
              <a:defRPr sz="1200"/>
            </a:lvl1pPr>
          </a:lstStyle>
          <a:p>
            <a:endParaRPr lang="ru-RU"/>
          </a:p>
        </p:txBody>
      </p:sp>
      <p:sp>
        <p:nvSpPr>
          <p:cNvPr id="3" name="Дата 2"/>
          <p:cNvSpPr>
            <a:spLocks noGrp="1"/>
          </p:cNvSpPr>
          <p:nvPr>
            <p:ph type="dt" idx="1"/>
          </p:nvPr>
        </p:nvSpPr>
        <p:spPr>
          <a:xfrm>
            <a:off x="3815377" y="2"/>
            <a:ext cx="2918830" cy="493316"/>
          </a:xfrm>
          <a:prstGeom prst="rect">
            <a:avLst/>
          </a:prstGeom>
        </p:spPr>
        <p:txBody>
          <a:bodyPr vert="horz" lIns="91038" tIns="45519" rIns="91038" bIns="45519" rtlCol="0"/>
          <a:lstStyle>
            <a:lvl1pPr algn="r">
              <a:defRPr sz="1200"/>
            </a:lvl1pPr>
          </a:lstStyle>
          <a:p>
            <a:fld id="{0EA3FC75-CC85-43F7-BA0E-26D136AEAE43}" type="datetimeFigureOut">
              <a:rPr lang="ru-RU" smtClean="0"/>
              <a:pPr/>
              <a:t>16.05.2023</a:t>
            </a:fld>
            <a:endParaRPr lang="ru-RU"/>
          </a:p>
        </p:txBody>
      </p:sp>
      <p:sp>
        <p:nvSpPr>
          <p:cNvPr id="4" name="Образ слайда 3"/>
          <p:cNvSpPr>
            <a:spLocks noGrp="1" noRot="1" noChangeAspect="1"/>
          </p:cNvSpPr>
          <p:nvPr>
            <p:ph type="sldImg" idx="2"/>
          </p:nvPr>
        </p:nvSpPr>
        <p:spPr>
          <a:xfrm>
            <a:off x="814388" y="739775"/>
            <a:ext cx="5108575" cy="3700463"/>
          </a:xfrm>
          <a:prstGeom prst="rect">
            <a:avLst/>
          </a:prstGeom>
          <a:noFill/>
          <a:ln w="12700">
            <a:solidFill>
              <a:prstClr val="black"/>
            </a:solidFill>
          </a:ln>
        </p:spPr>
        <p:txBody>
          <a:bodyPr vert="horz" lIns="91038" tIns="45519" rIns="91038" bIns="45519" rtlCol="0" anchor="ctr"/>
          <a:lstStyle/>
          <a:p>
            <a:endParaRPr lang="ru-RU"/>
          </a:p>
        </p:txBody>
      </p:sp>
      <p:sp>
        <p:nvSpPr>
          <p:cNvPr id="5" name="Заметки 4"/>
          <p:cNvSpPr>
            <a:spLocks noGrp="1"/>
          </p:cNvSpPr>
          <p:nvPr>
            <p:ph type="body" sz="quarter" idx="3"/>
          </p:nvPr>
        </p:nvSpPr>
        <p:spPr>
          <a:xfrm>
            <a:off x="673577" y="4686502"/>
            <a:ext cx="5388610" cy="4439841"/>
          </a:xfrm>
          <a:prstGeom prst="rect">
            <a:avLst/>
          </a:prstGeom>
        </p:spPr>
        <p:txBody>
          <a:bodyPr vert="horz" lIns="91038" tIns="45519" rIns="91038" bIns="45519"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4" y="9371286"/>
            <a:ext cx="2918830" cy="493316"/>
          </a:xfrm>
          <a:prstGeom prst="rect">
            <a:avLst/>
          </a:prstGeom>
        </p:spPr>
        <p:txBody>
          <a:bodyPr vert="horz" lIns="91038" tIns="45519" rIns="91038" bIns="45519" rtlCol="0" anchor="b"/>
          <a:lstStyle>
            <a:lvl1pPr algn="l">
              <a:defRPr sz="1200"/>
            </a:lvl1pPr>
          </a:lstStyle>
          <a:p>
            <a:endParaRPr lang="ru-RU"/>
          </a:p>
        </p:txBody>
      </p:sp>
      <p:sp>
        <p:nvSpPr>
          <p:cNvPr id="7" name="Номер слайда 6"/>
          <p:cNvSpPr>
            <a:spLocks noGrp="1"/>
          </p:cNvSpPr>
          <p:nvPr>
            <p:ph type="sldNum" sz="quarter" idx="5"/>
          </p:nvPr>
        </p:nvSpPr>
        <p:spPr>
          <a:xfrm>
            <a:off x="3815377" y="9371286"/>
            <a:ext cx="2918830" cy="493316"/>
          </a:xfrm>
          <a:prstGeom prst="rect">
            <a:avLst/>
          </a:prstGeom>
        </p:spPr>
        <p:txBody>
          <a:bodyPr vert="horz" lIns="91038" tIns="45519" rIns="91038" bIns="45519" rtlCol="0" anchor="b"/>
          <a:lstStyle>
            <a:lvl1pPr algn="r">
              <a:defRPr sz="1200"/>
            </a:lvl1pPr>
          </a:lstStyle>
          <a:p>
            <a:fld id="{58539760-8173-4505-80EB-4EE7AFCB7B90}" type="slidenum">
              <a:rPr lang="ru-RU" smtClean="0"/>
              <a:pPr/>
              <a:t>‹#›</a:t>
            </a:fld>
            <a:endParaRPr lang="ru-RU"/>
          </a:p>
        </p:txBody>
      </p:sp>
    </p:spTree>
    <p:extLst>
      <p:ext uri="{BB962C8B-B14F-4D97-AF65-F5344CB8AC3E}">
        <p14:creationId xmlns:p14="http://schemas.microsoft.com/office/powerpoint/2010/main" val="4162134615"/>
      </p:ext>
    </p:extLst>
  </p:cSld>
  <p:clrMap bg1="lt1" tx1="dk1" bg2="lt2" tx2="dk2" accent1="accent1" accent2="accent2" accent3="accent3" accent4="accent4" accent5="accent5" accent6="accent6" hlink="hlink" folHlink="folHlink"/>
  <p:notesStyle>
    <a:lvl1pPr marL="0" algn="l" defTabSz="1152144" rtl="0" eaLnBrk="1" latinLnBrk="0" hangingPunct="1">
      <a:defRPr sz="1500" kern="1200">
        <a:solidFill>
          <a:schemeClr val="tx1"/>
        </a:solidFill>
        <a:latin typeface="+mn-lt"/>
        <a:ea typeface="+mn-ea"/>
        <a:cs typeface="+mn-cs"/>
      </a:defRPr>
    </a:lvl1pPr>
    <a:lvl2pPr marL="576072" algn="l" defTabSz="1152144" rtl="0" eaLnBrk="1" latinLnBrk="0" hangingPunct="1">
      <a:defRPr sz="1500" kern="1200">
        <a:solidFill>
          <a:schemeClr val="tx1"/>
        </a:solidFill>
        <a:latin typeface="+mn-lt"/>
        <a:ea typeface="+mn-ea"/>
        <a:cs typeface="+mn-cs"/>
      </a:defRPr>
    </a:lvl2pPr>
    <a:lvl3pPr marL="1152144" algn="l" defTabSz="1152144" rtl="0" eaLnBrk="1" latinLnBrk="0" hangingPunct="1">
      <a:defRPr sz="1500" kern="1200">
        <a:solidFill>
          <a:schemeClr val="tx1"/>
        </a:solidFill>
        <a:latin typeface="+mn-lt"/>
        <a:ea typeface="+mn-ea"/>
        <a:cs typeface="+mn-cs"/>
      </a:defRPr>
    </a:lvl3pPr>
    <a:lvl4pPr marL="1728216" algn="l" defTabSz="1152144" rtl="0" eaLnBrk="1" latinLnBrk="0" hangingPunct="1">
      <a:defRPr sz="1500" kern="1200">
        <a:solidFill>
          <a:schemeClr val="tx1"/>
        </a:solidFill>
        <a:latin typeface="+mn-lt"/>
        <a:ea typeface="+mn-ea"/>
        <a:cs typeface="+mn-cs"/>
      </a:defRPr>
    </a:lvl4pPr>
    <a:lvl5pPr marL="2304288" algn="l" defTabSz="1152144" rtl="0" eaLnBrk="1" latinLnBrk="0" hangingPunct="1">
      <a:defRPr sz="1500" kern="1200">
        <a:solidFill>
          <a:schemeClr val="tx1"/>
        </a:solidFill>
        <a:latin typeface="+mn-lt"/>
        <a:ea typeface="+mn-ea"/>
        <a:cs typeface="+mn-cs"/>
      </a:defRPr>
    </a:lvl5pPr>
    <a:lvl6pPr marL="2880360" algn="l" defTabSz="1152144" rtl="0" eaLnBrk="1" latinLnBrk="0" hangingPunct="1">
      <a:defRPr sz="1500" kern="1200">
        <a:solidFill>
          <a:schemeClr val="tx1"/>
        </a:solidFill>
        <a:latin typeface="+mn-lt"/>
        <a:ea typeface="+mn-ea"/>
        <a:cs typeface="+mn-cs"/>
      </a:defRPr>
    </a:lvl6pPr>
    <a:lvl7pPr marL="3456432" algn="l" defTabSz="1152144" rtl="0" eaLnBrk="1" latinLnBrk="0" hangingPunct="1">
      <a:defRPr sz="1500" kern="1200">
        <a:solidFill>
          <a:schemeClr val="tx1"/>
        </a:solidFill>
        <a:latin typeface="+mn-lt"/>
        <a:ea typeface="+mn-ea"/>
        <a:cs typeface="+mn-cs"/>
      </a:defRPr>
    </a:lvl7pPr>
    <a:lvl8pPr marL="4032504" algn="l" defTabSz="1152144" rtl="0" eaLnBrk="1" latinLnBrk="0" hangingPunct="1">
      <a:defRPr sz="1500" kern="1200">
        <a:solidFill>
          <a:schemeClr val="tx1"/>
        </a:solidFill>
        <a:latin typeface="+mn-lt"/>
        <a:ea typeface="+mn-ea"/>
        <a:cs typeface="+mn-cs"/>
      </a:defRPr>
    </a:lvl8pPr>
    <a:lvl9pPr marL="4608576" algn="l" defTabSz="1152144" rtl="0" eaLnBrk="1" latinLnBrk="0" hangingPunct="1">
      <a:defRPr sz="1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8004E4-21FB-451F-9F59-D3117CC3390D}" type="slidenum">
              <a:rPr lang="ru-RU"/>
              <a:pPr/>
              <a:t>1</a:t>
            </a:fld>
            <a:endParaRPr lang="ru-RU"/>
          </a:p>
        </p:txBody>
      </p:sp>
      <p:sp>
        <p:nvSpPr>
          <p:cNvPr id="25602" name="Rectangle 2"/>
          <p:cNvSpPr>
            <a:spLocks noGrp="1" noRot="1" noChangeAspect="1" noChangeArrowheads="1" noTextEdit="1"/>
          </p:cNvSpPr>
          <p:nvPr>
            <p:ph type="sldImg"/>
          </p:nvPr>
        </p:nvSpPr>
        <p:spPr>
          <a:xfrm>
            <a:off x="814388" y="739775"/>
            <a:ext cx="5108575" cy="3700463"/>
          </a:xfrm>
          <a:ln/>
        </p:spPr>
      </p:sp>
      <p:sp>
        <p:nvSpPr>
          <p:cNvPr id="25603"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val="1057248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8539760-8173-4505-80EB-4EE7AFCB7B90}" type="slidenum">
              <a:rPr lang="ru-RU" smtClean="0"/>
              <a:pPr/>
              <a:t>21</a:t>
            </a:fld>
            <a:endParaRPr lang="ru-RU"/>
          </a:p>
        </p:txBody>
      </p:sp>
    </p:spTree>
    <p:extLst>
      <p:ext uri="{BB962C8B-B14F-4D97-AF65-F5344CB8AC3E}">
        <p14:creationId xmlns:p14="http://schemas.microsoft.com/office/powerpoint/2010/main" val="3523304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87AF48-2134-42B9-AB19-BBEF65AAAF31}" type="slidenum">
              <a:rPr lang="ru-RU"/>
              <a:pPr/>
              <a:t>29</a:t>
            </a:fld>
            <a:endParaRPr lang="ru-RU"/>
          </a:p>
        </p:txBody>
      </p:sp>
      <p:sp>
        <p:nvSpPr>
          <p:cNvPr id="27650" name="Rectangle 2"/>
          <p:cNvSpPr>
            <a:spLocks noGrp="1" noRot="1" noChangeAspect="1" noChangeArrowheads="1" noTextEdit="1"/>
          </p:cNvSpPr>
          <p:nvPr>
            <p:ph type="sldImg"/>
          </p:nvPr>
        </p:nvSpPr>
        <p:spPr>
          <a:xfrm>
            <a:off x="815975" y="739775"/>
            <a:ext cx="5106988" cy="3700463"/>
          </a:xfrm>
          <a:ln/>
        </p:spPr>
      </p:sp>
      <p:sp>
        <p:nvSpPr>
          <p:cNvPr id="27651" name="Rectangle 3"/>
          <p:cNvSpPr>
            <a:spLocks noGrp="1" noChangeArrowheads="1"/>
          </p:cNvSpPr>
          <p:nvPr>
            <p:ph type="body" idx="1"/>
          </p:nvPr>
        </p:nvSpPr>
        <p:spPr>
          <a:xfrm>
            <a:off x="674524" y="4687651"/>
            <a:ext cx="5386720" cy="4438173"/>
          </a:xfrm>
        </p:spPr>
        <p:txBody>
          <a:bodyPr/>
          <a:lstStyle/>
          <a:p>
            <a:endParaRPr lang="ru-RU"/>
          </a:p>
        </p:txBody>
      </p:sp>
    </p:spTree>
    <p:extLst>
      <p:ext uri="{BB962C8B-B14F-4D97-AF65-F5344CB8AC3E}">
        <p14:creationId xmlns:p14="http://schemas.microsoft.com/office/powerpoint/2010/main" val="31804332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ctrTitle"/>
          </p:nvPr>
        </p:nvSpPr>
        <p:spPr>
          <a:xfrm>
            <a:off x="1499532" y="1434178"/>
            <a:ext cx="7441924" cy="2766524"/>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499532" y="4284718"/>
            <a:ext cx="7441924" cy="1512251"/>
          </a:xfrm>
        </p:spPr>
        <p:txBody>
          <a:bodyPr>
            <a:normAutofit/>
          </a:bodyPr>
          <a:lstStyle>
            <a:lvl1pPr marL="0" indent="0" algn="ctr">
              <a:buNone/>
              <a:defRPr sz="2800">
                <a:solidFill>
                  <a:schemeClr val="bg1">
                    <a:lumMod val="50000"/>
                  </a:schemeClr>
                </a:solidFill>
              </a:defRPr>
            </a:lvl1pPr>
            <a:lvl2pPr marL="576072" indent="0" algn="ctr">
              <a:buNone/>
              <a:defRPr sz="2500"/>
            </a:lvl2pPr>
            <a:lvl3pPr marL="1152144" indent="0" algn="ctr">
              <a:buNone/>
              <a:defRPr sz="2300"/>
            </a:lvl3pPr>
            <a:lvl4pPr marL="1728216" indent="0" algn="ctr">
              <a:buNone/>
              <a:defRPr sz="2000"/>
            </a:lvl4pPr>
            <a:lvl5pPr marL="2304288" indent="0" algn="ctr">
              <a:buNone/>
              <a:defRPr sz="2000"/>
            </a:lvl5pPr>
            <a:lvl6pPr marL="2880360" indent="0" algn="ctr">
              <a:buNone/>
              <a:defRPr sz="2000"/>
            </a:lvl6pPr>
            <a:lvl7pPr marL="3456432" indent="0" algn="ctr">
              <a:buNone/>
              <a:defRPr sz="2000"/>
            </a:lvl7pPr>
            <a:lvl8pPr marL="4032504" indent="0" algn="ctr">
              <a:buNone/>
              <a:defRPr sz="2000"/>
            </a:lvl8pPr>
            <a:lvl9pPr marL="4608576"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8FECFCD-D038-4788-B4FE-9F873C953FFB}" type="datetime1">
              <a:rPr lang="ru-RU" smtClean="0"/>
              <a:t>16.05.2023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4125196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a:xfrm>
            <a:off x="782540" y="672113"/>
            <a:ext cx="4715364" cy="2230732"/>
          </a:xfrm>
        </p:spPr>
        <p:txBody>
          <a:bodyPr anchor="b"/>
          <a:lstStyle>
            <a:lvl1pPr algn="ctr">
              <a:defRPr sz="40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714079" y="672114"/>
            <a:ext cx="3432202" cy="5712954"/>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4000"/>
            </a:lvl1pPr>
            <a:lvl2pPr marL="576072" indent="0">
              <a:buNone/>
              <a:defRPr sz="3500"/>
            </a:lvl2pPr>
            <a:lvl3pPr marL="1152144" indent="0">
              <a:buNone/>
              <a:defRPr sz="3000"/>
            </a:lvl3pPr>
            <a:lvl4pPr marL="1728216" indent="0">
              <a:buNone/>
              <a:defRPr sz="2500"/>
            </a:lvl4pPr>
            <a:lvl5pPr marL="2304288" indent="0">
              <a:buNone/>
              <a:defRPr sz="2500"/>
            </a:lvl5pPr>
            <a:lvl6pPr marL="2880360" indent="0">
              <a:buNone/>
              <a:defRPr sz="2500"/>
            </a:lvl6pPr>
            <a:lvl7pPr marL="3456432" indent="0">
              <a:buNone/>
              <a:defRPr sz="2500"/>
            </a:lvl7pPr>
            <a:lvl8pPr marL="4032504" indent="0">
              <a:buNone/>
              <a:defRPr sz="2500"/>
            </a:lvl8pPr>
            <a:lvl9pPr marL="4608576" indent="0">
              <a:buNone/>
              <a:defRPr sz="2500"/>
            </a:lvl9pPr>
          </a:lstStyle>
          <a:p>
            <a:r>
              <a:rPr lang="ru-RU"/>
              <a:t>Вставка рисунка</a:t>
            </a:r>
            <a:endParaRPr lang="en-US" dirty="0"/>
          </a:p>
        </p:txBody>
      </p:sp>
      <p:sp>
        <p:nvSpPr>
          <p:cNvPr id="4" name="Text Placeholder 3"/>
          <p:cNvSpPr>
            <a:spLocks noGrp="1"/>
          </p:cNvSpPr>
          <p:nvPr>
            <p:ph type="body" sz="half" idx="2"/>
          </p:nvPr>
        </p:nvSpPr>
        <p:spPr>
          <a:xfrm>
            <a:off x="782556" y="2902843"/>
            <a:ext cx="4715348" cy="3482224"/>
          </a:xfrm>
        </p:spPr>
        <p:txBody>
          <a:bodyPr/>
          <a:lstStyle>
            <a:lvl1pPr marL="0" indent="0" algn="ctr">
              <a:buNone/>
              <a:defRPr sz="2000"/>
            </a:lvl1pPr>
            <a:lvl2pPr marL="576072" indent="0">
              <a:buNone/>
              <a:defRPr sz="1800"/>
            </a:lvl2pPr>
            <a:lvl3pPr marL="1152144" indent="0">
              <a:buNone/>
              <a:defRPr sz="1500"/>
            </a:lvl3pPr>
            <a:lvl4pPr marL="1728216" indent="0">
              <a:buNone/>
              <a:defRPr sz="1300"/>
            </a:lvl4pPr>
            <a:lvl5pPr marL="2304288" indent="0">
              <a:buNone/>
              <a:defRPr sz="1300"/>
            </a:lvl5pPr>
            <a:lvl6pPr marL="2880360" indent="0">
              <a:buNone/>
              <a:defRPr sz="1300"/>
            </a:lvl6pPr>
            <a:lvl7pPr marL="3456432" indent="0">
              <a:buNone/>
              <a:defRPr sz="1300"/>
            </a:lvl7pPr>
            <a:lvl8pPr marL="4032504" indent="0">
              <a:buNone/>
              <a:defRPr sz="1300"/>
            </a:lvl8pPr>
            <a:lvl9pPr marL="4608576" indent="0">
              <a:buNone/>
              <a:defRPr sz="1300"/>
            </a:lvl9pPr>
          </a:lstStyle>
          <a:p>
            <a:pPr lvl="0"/>
            <a:r>
              <a:rPr lang="ru-RU"/>
              <a:t>Образец текста</a:t>
            </a:r>
          </a:p>
        </p:txBody>
      </p:sp>
      <p:sp>
        <p:nvSpPr>
          <p:cNvPr id="5" name="Date Placeholder 4"/>
          <p:cNvSpPr>
            <a:spLocks noGrp="1"/>
          </p:cNvSpPr>
          <p:nvPr>
            <p:ph type="dt" sz="half" idx="10"/>
          </p:nvPr>
        </p:nvSpPr>
        <p:spPr/>
        <p:txBody>
          <a:bodyPr/>
          <a:lstStyle/>
          <a:p>
            <a:fld id="{20B058C1-60E4-4DD0-B9EA-DDD61D205FC4}" type="datetime1">
              <a:rPr lang="ru-RU" smtClean="0"/>
              <a:t>16.05.2023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408682047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Панорамная фотография с подписью">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a:xfrm>
            <a:off x="782556" y="4729233"/>
            <a:ext cx="8875895" cy="894838"/>
          </a:xfrm>
        </p:spPr>
        <p:txBody>
          <a:bodyPr anchor="b"/>
          <a:lstStyle>
            <a:lvl1pPr>
              <a:defRPr sz="40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014593" y="769865"/>
            <a:ext cx="8411822" cy="3543734"/>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4000"/>
            </a:lvl1pPr>
            <a:lvl2pPr marL="576072" indent="0">
              <a:buNone/>
              <a:defRPr sz="3500"/>
            </a:lvl2pPr>
            <a:lvl3pPr marL="1152144" indent="0">
              <a:buNone/>
              <a:defRPr sz="3000"/>
            </a:lvl3pPr>
            <a:lvl4pPr marL="1728216" indent="0">
              <a:buNone/>
              <a:defRPr sz="2500"/>
            </a:lvl4pPr>
            <a:lvl5pPr marL="2304288" indent="0">
              <a:buNone/>
              <a:defRPr sz="2500"/>
            </a:lvl5pPr>
            <a:lvl6pPr marL="2880360" indent="0">
              <a:buNone/>
              <a:defRPr sz="2500"/>
            </a:lvl6pPr>
            <a:lvl7pPr marL="3456432" indent="0">
              <a:buNone/>
              <a:defRPr sz="2500"/>
            </a:lvl7pPr>
            <a:lvl8pPr marL="4032504" indent="0">
              <a:buNone/>
              <a:defRPr sz="2500"/>
            </a:lvl8pPr>
            <a:lvl9pPr marL="4608576" indent="0">
              <a:buNone/>
              <a:defRPr sz="2500"/>
            </a:lvl9pPr>
          </a:lstStyle>
          <a:p>
            <a:r>
              <a:rPr lang="ru-RU"/>
              <a:t>Вставка рисунка</a:t>
            </a:r>
            <a:endParaRPr lang="en-US" dirty="0"/>
          </a:p>
        </p:txBody>
      </p:sp>
      <p:sp>
        <p:nvSpPr>
          <p:cNvPr id="4" name="Text Placeholder 3"/>
          <p:cNvSpPr>
            <a:spLocks noGrp="1"/>
          </p:cNvSpPr>
          <p:nvPr>
            <p:ph type="body" sz="half" idx="2"/>
          </p:nvPr>
        </p:nvSpPr>
        <p:spPr>
          <a:xfrm>
            <a:off x="782540" y="5632610"/>
            <a:ext cx="8875912" cy="752457"/>
          </a:xfrm>
        </p:spPr>
        <p:txBody>
          <a:bodyPr/>
          <a:lstStyle>
            <a:lvl1pPr marL="0" indent="0" algn="ctr">
              <a:buNone/>
              <a:defRPr sz="2000"/>
            </a:lvl1pPr>
            <a:lvl2pPr marL="576072" indent="0">
              <a:buNone/>
              <a:defRPr sz="1800"/>
            </a:lvl2pPr>
            <a:lvl3pPr marL="1152144" indent="0">
              <a:buNone/>
              <a:defRPr sz="1500"/>
            </a:lvl3pPr>
            <a:lvl4pPr marL="1728216" indent="0">
              <a:buNone/>
              <a:defRPr sz="1300"/>
            </a:lvl4pPr>
            <a:lvl5pPr marL="2304288" indent="0">
              <a:buNone/>
              <a:defRPr sz="1300"/>
            </a:lvl5pPr>
            <a:lvl6pPr marL="2880360" indent="0">
              <a:buNone/>
              <a:defRPr sz="1300"/>
            </a:lvl6pPr>
            <a:lvl7pPr marL="3456432" indent="0">
              <a:buNone/>
              <a:defRPr sz="1300"/>
            </a:lvl7pPr>
            <a:lvl8pPr marL="4032504" indent="0">
              <a:buNone/>
              <a:defRPr sz="1300"/>
            </a:lvl8pPr>
            <a:lvl9pPr marL="4608576" indent="0">
              <a:buNone/>
              <a:defRPr sz="13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2BBEFEB3-B200-4052-A4B8-6CB5A322D770}" type="datetime1">
              <a:rPr lang="ru-RU" smtClean="0"/>
              <a:t>16.05.2023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FE85FEA-A8E2-4D3B-BAA9-9652CD7D1893}" type="slidenum">
              <a:rPr lang="ru-RU" smtClean="0"/>
              <a:pPr>
                <a:defRPr/>
              </a:pPr>
              <a:t>‹#›</a:t>
            </a:fld>
            <a:endParaRPr lang="ru-RU"/>
          </a:p>
        </p:txBody>
      </p:sp>
    </p:spTree>
    <p:extLst>
      <p:ext uri="{BB962C8B-B14F-4D97-AF65-F5344CB8AC3E}">
        <p14:creationId xmlns:p14="http://schemas.microsoft.com/office/powerpoint/2010/main" val="387667626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a:xfrm>
            <a:off x="782540" y="672112"/>
            <a:ext cx="8875912" cy="3778697"/>
          </a:xfrm>
        </p:spPr>
        <p:txBody>
          <a:bodyPr anchor="ctr"/>
          <a:lstStyle>
            <a:lvl1pPr algn="ctr">
              <a:defRPr sz="4000"/>
            </a:lvl1pPr>
          </a:lstStyle>
          <a:p>
            <a:r>
              <a:rPr lang="ru-RU"/>
              <a:t>Образец заголовка</a:t>
            </a:r>
            <a:endParaRPr lang="en-US" dirty="0"/>
          </a:p>
        </p:txBody>
      </p:sp>
      <p:sp>
        <p:nvSpPr>
          <p:cNvPr id="4" name="Text Placeholder 3"/>
          <p:cNvSpPr>
            <a:spLocks noGrp="1"/>
          </p:cNvSpPr>
          <p:nvPr>
            <p:ph type="body" sz="half" idx="2"/>
          </p:nvPr>
        </p:nvSpPr>
        <p:spPr>
          <a:xfrm>
            <a:off x="782540" y="4636011"/>
            <a:ext cx="8875912" cy="1749058"/>
          </a:xfrm>
        </p:spPr>
        <p:txBody>
          <a:bodyPr anchor="ctr"/>
          <a:lstStyle>
            <a:lvl1pPr marL="0" indent="0" algn="ctr">
              <a:buNone/>
              <a:defRPr sz="2000"/>
            </a:lvl1pPr>
            <a:lvl2pPr marL="576072" indent="0">
              <a:buNone/>
              <a:defRPr sz="1800"/>
            </a:lvl2pPr>
            <a:lvl3pPr marL="1152144" indent="0">
              <a:buNone/>
              <a:defRPr sz="1500"/>
            </a:lvl3pPr>
            <a:lvl4pPr marL="1728216" indent="0">
              <a:buNone/>
              <a:defRPr sz="1300"/>
            </a:lvl4pPr>
            <a:lvl5pPr marL="2304288" indent="0">
              <a:buNone/>
              <a:defRPr sz="1300"/>
            </a:lvl5pPr>
            <a:lvl6pPr marL="2880360" indent="0">
              <a:buNone/>
              <a:defRPr sz="1300"/>
            </a:lvl6pPr>
            <a:lvl7pPr marL="3456432" indent="0">
              <a:buNone/>
              <a:defRPr sz="1300"/>
            </a:lvl7pPr>
            <a:lvl8pPr marL="4032504" indent="0">
              <a:buNone/>
              <a:defRPr sz="1300"/>
            </a:lvl8pPr>
            <a:lvl9pPr marL="4608576" indent="0">
              <a:buNone/>
              <a:defRPr sz="13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57250854-38F4-4D65-A9CD-AB74B64F8174}" type="datetime1">
              <a:rPr lang="ru-RU" smtClean="0"/>
              <a:t>16.05.2023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FE85FEA-A8E2-4D3B-BAA9-9652CD7D1893}" type="slidenum">
              <a:rPr lang="ru-RU" smtClean="0"/>
              <a:pPr>
                <a:defRPr/>
              </a:pPr>
              <a:t>‹#›</a:t>
            </a:fld>
            <a:endParaRPr lang="ru-RU"/>
          </a:p>
        </p:txBody>
      </p:sp>
    </p:spTree>
    <p:extLst>
      <p:ext uri="{BB962C8B-B14F-4D97-AF65-F5344CB8AC3E}">
        <p14:creationId xmlns:p14="http://schemas.microsoft.com/office/powerpoint/2010/main" val="319260906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a:xfrm>
            <a:off x="1238507" y="962068"/>
            <a:ext cx="7966693" cy="3009858"/>
          </a:xfrm>
        </p:spPr>
        <p:txBody>
          <a:bodyPr anchor="ctr"/>
          <a:lstStyle>
            <a:lvl1pPr>
              <a:defRPr sz="4000"/>
            </a:lvl1pPr>
          </a:lstStyle>
          <a:p>
            <a:r>
              <a:rPr lang="ru-RU"/>
              <a:t>Образец заголовка</a:t>
            </a:r>
            <a:endParaRPr lang="en-US" dirty="0"/>
          </a:p>
        </p:txBody>
      </p:sp>
      <p:sp>
        <p:nvSpPr>
          <p:cNvPr id="12" name="Text Placeholder 3"/>
          <p:cNvSpPr>
            <a:spLocks noGrp="1"/>
          </p:cNvSpPr>
          <p:nvPr>
            <p:ph type="body" sz="half" idx="13"/>
          </p:nvPr>
        </p:nvSpPr>
        <p:spPr>
          <a:xfrm>
            <a:off x="1473527" y="3980229"/>
            <a:ext cx="7495296" cy="655781"/>
          </a:xfrm>
        </p:spPr>
        <p:txBody>
          <a:bodyPr anchor="t">
            <a:normAutofit/>
          </a:bodyPr>
          <a:lstStyle>
            <a:lvl1pPr marL="0" indent="0">
              <a:buNone/>
              <a:defRPr sz="1800"/>
            </a:lvl1pPr>
            <a:lvl2pPr marL="576072" indent="0">
              <a:buNone/>
              <a:defRPr sz="1800"/>
            </a:lvl2pPr>
            <a:lvl3pPr marL="1152144" indent="0">
              <a:buNone/>
              <a:defRPr sz="1500"/>
            </a:lvl3pPr>
            <a:lvl4pPr marL="1728216" indent="0">
              <a:buNone/>
              <a:defRPr sz="1300"/>
            </a:lvl4pPr>
            <a:lvl5pPr marL="2304288" indent="0">
              <a:buNone/>
              <a:defRPr sz="1300"/>
            </a:lvl5pPr>
            <a:lvl6pPr marL="2880360" indent="0">
              <a:buNone/>
              <a:defRPr sz="1300"/>
            </a:lvl6pPr>
            <a:lvl7pPr marL="3456432" indent="0">
              <a:buNone/>
              <a:defRPr sz="1300"/>
            </a:lvl7pPr>
            <a:lvl8pPr marL="4032504" indent="0">
              <a:buNone/>
              <a:defRPr sz="1300"/>
            </a:lvl8pPr>
            <a:lvl9pPr marL="4608576" indent="0">
              <a:buNone/>
              <a:defRPr sz="1300"/>
            </a:lvl9pPr>
          </a:lstStyle>
          <a:p>
            <a:pPr lvl="0"/>
            <a:r>
              <a:rPr lang="ru-RU"/>
              <a:t>Образец текста</a:t>
            </a:r>
          </a:p>
        </p:txBody>
      </p:sp>
      <p:sp>
        <p:nvSpPr>
          <p:cNvPr id="4" name="Text Placeholder 3"/>
          <p:cNvSpPr>
            <a:spLocks noGrp="1"/>
          </p:cNvSpPr>
          <p:nvPr>
            <p:ph type="body" sz="half" idx="2"/>
          </p:nvPr>
        </p:nvSpPr>
        <p:spPr>
          <a:xfrm>
            <a:off x="782540" y="4821212"/>
            <a:ext cx="8875912" cy="1566777"/>
          </a:xfrm>
        </p:spPr>
        <p:txBody>
          <a:bodyPr anchor="ctr">
            <a:normAutofit/>
          </a:bodyPr>
          <a:lstStyle>
            <a:lvl1pPr marL="0" indent="0" algn="ctr">
              <a:buNone/>
              <a:defRPr sz="2000"/>
            </a:lvl1pPr>
            <a:lvl2pPr marL="576072" indent="0">
              <a:buNone/>
              <a:defRPr sz="1800"/>
            </a:lvl2pPr>
            <a:lvl3pPr marL="1152144" indent="0">
              <a:buNone/>
              <a:defRPr sz="1500"/>
            </a:lvl3pPr>
            <a:lvl4pPr marL="1728216" indent="0">
              <a:buNone/>
              <a:defRPr sz="1300"/>
            </a:lvl4pPr>
            <a:lvl5pPr marL="2304288" indent="0">
              <a:buNone/>
              <a:defRPr sz="1300"/>
            </a:lvl5pPr>
            <a:lvl6pPr marL="2880360" indent="0">
              <a:buNone/>
              <a:defRPr sz="1300"/>
            </a:lvl6pPr>
            <a:lvl7pPr marL="3456432" indent="0">
              <a:buNone/>
              <a:defRPr sz="1300"/>
            </a:lvl7pPr>
            <a:lvl8pPr marL="4032504" indent="0">
              <a:buNone/>
              <a:defRPr sz="1300"/>
            </a:lvl8pPr>
            <a:lvl9pPr marL="4608576" indent="0">
              <a:buNone/>
              <a:defRPr sz="13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53612122-D8DF-405B-90B4-4F80B2692483}" type="datetime1">
              <a:rPr lang="ru-RU" smtClean="0"/>
              <a:t>16.05.2023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FE85FEA-A8E2-4D3B-BAA9-9652CD7D1893}" type="slidenum">
              <a:rPr lang="ru-RU" smtClean="0"/>
              <a:pPr>
                <a:defRPr/>
              </a:pPr>
              <a:t>‹#›</a:t>
            </a:fld>
            <a:endParaRPr lang="ru-RU"/>
          </a:p>
        </p:txBody>
      </p:sp>
      <p:sp>
        <p:nvSpPr>
          <p:cNvPr id="11" name="TextBox 10"/>
          <p:cNvSpPr txBox="1"/>
          <p:nvPr/>
        </p:nvSpPr>
        <p:spPr>
          <a:xfrm>
            <a:off x="842251" y="978905"/>
            <a:ext cx="624459" cy="644743"/>
          </a:xfrm>
          <a:prstGeom prst="rect">
            <a:avLst/>
          </a:prstGeom>
        </p:spPr>
        <p:txBody>
          <a:bodyPr vert="horz" lIns="115214" tIns="57607" rIns="115214" bIns="57607"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10100" dirty="0">
                <a:solidFill>
                  <a:schemeClr val="tx1"/>
                </a:solidFill>
                <a:effectLst/>
              </a:rPr>
              <a:t>“</a:t>
            </a:r>
          </a:p>
        </p:txBody>
      </p:sp>
      <p:sp>
        <p:nvSpPr>
          <p:cNvPr id="14" name="TextBox 13"/>
          <p:cNvSpPr txBox="1"/>
          <p:nvPr/>
        </p:nvSpPr>
        <p:spPr>
          <a:xfrm>
            <a:off x="8963597" y="3439961"/>
            <a:ext cx="632170" cy="644743"/>
          </a:xfrm>
          <a:prstGeom prst="rect">
            <a:avLst/>
          </a:prstGeom>
        </p:spPr>
        <p:txBody>
          <a:bodyPr vert="horz" lIns="115214" tIns="57607" rIns="115214" bIns="57607"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10100" dirty="0">
                <a:solidFill>
                  <a:schemeClr val="tx1"/>
                </a:solidFill>
                <a:effectLst/>
              </a:rPr>
              <a:t>”</a:t>
            </a:r>
          </a:p>
        </p:txBody>
      </p:sp>
    </p:spTree>
    <p:extLst>
      <p:ext uri="{BB962C8B-B14F-4D97-AF65-F5344CB8AC3E}">
        <p14:creationId xmlns:p14="http://schemas.microsoft.com/office/powerpoint/2010/main" val="35565882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a:xfrm>
            <a:off x="782540" y="2358041"/>
            <a:ext cx="8875912" cy="2769414"/>
          </a:xfrm>
        </p:spPr>
        <p:txBody>
          <a:bodyPr anchor="b"/>
          <a:lstStyle>
            <a:lvl1pPr algn="ctr">
              <a:defRPr sz="4000"/>
            </a:lvl1pPr>
          </a:lstStyle>
          <a:p>
            <a:r>
              <a:rPr lang="ru-RU"/>
              <a:t>Образец заголовка</a:t>
            </a:r>
            <a:endParaRPr lang="en-US" dirty="0"/>
          </a:p>
        </p:txBody>
      </p:sp>
      <p:sp>
        <p:nvSpPr>
          <p:cNvPr id="4" name="Text Placeholder 3"/>
          <p:cNvSpPr>
            <a:spLocks noGrp="1"/>
          </p:cNvSpPr>
          <p:nvPr>
            <p:ph type="body" sz="half" idx="2"/>
          </p:nvPr>
        </p:nvSpPr>
        <p:spPr>
          <a:xfrm>
            <a:off x="782540" y="5140441"/>
            <a:ext cx="8875912" cy="1257613"/>
          </a:xfrm>
        </p:spPr>
        <p:txBody>
          <a:bodyPr anchor="t"/>
          <a:lstStyle>
            <a:lvl1pPr marL="0" indent="0" algn="ctr">
              <a:buNone/>
              <a:defRPr sz="2000"/>
            </a:lvl1pPr>
            <a:lvl2pPr marL="576072" indent="0">
              <a:buNone/>
              <a:defRPr sz="1800"/>
            </a:lvl2pPr>
            <a:lvl3pPr marL="1152144" indent="0">
              <a:buNone/>
              <a:defRPr sz="1500"/>
            </a:lvl3pPr>
            <a:lvl4pPr marL="1728216" indent="0">
              <a:buNone/>
              <a:defRPr sz="1300"/>
            </a:lvl4pPr>
            <a:lvl5pPr marL="2304288" indent="0">
              <a:buNone/>
              <a:defRPr sz="1300"/>
            </a:lvl5pPr>
            <a:lvl6pPr marL="2880360" indent="0">
              <a:buNone/>
              <a:defRPr sz="1300"/>
            </a:lvl6pPr>
            <a:lvl7pPr marL="3456432" indent="0">
              <a:buNone/>
              <a:defRPr sz="1300"/>
            </a:lvl7pPr>
            <a:lvl8pPr marL="4032504" indent="0">
              <a:buNone/>
              <a:defRPr sz="1300"/>
            </a:lvl8pPr>
            <a:lvl9pPr marL="4608576" indent="0">
              <a:buNone/>
              <a:defRPr sz="13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F3A0FA6B-D1D8-4EA5-A8D3-3E22BBA0C0C4}" type="datetime1">
              <a:rPr lang="ru-RU" smtClean="0"/>
              <a:t>16.05.2023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FE85FEA-A8E2-4D3B-BAA9-9652CD7D1893}" type="slidenum">
              <a:rPr lang="ru-RU" smtClean="0"/>
              <a:pPr>
                <a:defRPr/>
              </a:pPr>
              <a:t>‹#›</a:t>
            </a:fld>
            <a:endParaRPr lang="ru-RU"/>
          </a:p>
        </p:txBody>
      </p:sp>
    </p:spTree>
    <p:extLst>
      <p:ext uri="{BB962C8B-B14F-4D97-AF65-F5344CB8AC3E}">
        <p14:creationId xmlns:p14="http://schemas.microsoft.com/office/powerpoint/2010/main" val="41772551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Три колонки">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15" name="Title 1"/>
          <p:cNvSpPr>
            <a:spLocks noGrp="1"/>
          </p:cNvSpPr>
          <p:nvPr>
            <p:ph type="title"/>
          </p:nvPr>
        </p:nvSpPr>
        <p:spPr>
          <a:xfrm>
            <a:off x="782540" y="672113"/>
            <a:ext cx="8875912" cy="1769691"/>
          </a:xfrm>
        </p:spPr>
        <p:txBody>
          <a:bodyPr/>
          <a:lstStyle/>
          <a:p>
            <a:r>
              <a:rPr lang="ru-RU"/>
              <a:t>Образец заголовка</a:t>
            </a:r>
            <a:endParaRPr lang="en-US" dirty="0"/>
          </a:p>
        </p:txBody>
      </p:sp>
      <p:sp>
        <p:nvSpPr>
          <p:cNvPr id="7" name="Text Placeholder 2"/>
          <p:cNvSpPr>
            <a:spLocks noGrp="1"/>
          </p:cNvSpPr>
          <p:nvPr>
            <p:ph type="body" idx="1"/>
          </p:nvPr>
        </p:nvSpPr>
        <p:spPr>
          <a:xfrm>
            <a:off x="782539" y="2609831"/>
            <a:ext cx="2825178" cy="635356"/>
          </a:xfrm>
        </p:spPr>
        <p:txBody>
          <a:bodyPr anchor="b">
            <a:noAutofit/>
          </a:bodyPr>
          <a:lstStyle>
            <a:lvl1pPr marL="0" indent="0" algn="ctr">
              <a:lnSpc>
                <a:spcPct val="75000"/>
              </a:lnSpc>
              <a:buNone/>
              <a:defRPr sz="3000" b="0">
                <a:solidFill>
                  <a:schemeClr val="tx1"/>
                </a:solidFill>
              </a:defRPr>
            </a:lvl1pPr>
            <a:lvl2pPr marL="576072" indent="0">
              <a:buNone/>
              <a:defRPr sz="2500" b="1"/>
            </a:lvl2pPr>
            <a:lvl3pPr marL="1152144" indent="0">
              <a:buNone/>
              <a:defRPr sz="2300" b="1"/>
            </a:lvl3pPr>
            <a:lvl4pPr marL="1728216" indent="0">
              <a:buNone/>
              <a:defRPr sz="2000" b="1"/>
            </a:lvl4pPr>
            <a:lvl5pPr marL="2304288" indent="0">
              <a:buNone/>
              <a:defRPr sz="2000" b="1"/>
            </a:lvl5pPr>
            <a:lvl6pPr marL="2880360" indent="0">
              <a:buNone/>
              <a:defRPr sz="2000" b="1"/>
            </a:lvl6pPr>
            <a:lvl7pPr marL="3456432" indent="0">
              <a:buNone/>
              <a:defRPr sz="2000" b="1"/>
            </a:lvl7pPr>
            <a:lvl8pPr marL="4032504" indent="0">
              <a:buNone/>
              <a:defRPr sz="2000" b="1"/>
            </a:lvl8pPr>
            <a:lvl9pPr marL="4608576" indent="0">
              <a:buNone/>
              <a:defRPr sz="2000" b="1"/>
            </a:lvl9pPr>
          </a:lstStyle>
          <a:p>
            <a:pPr lvl="0"/>
            <a:r>
              <a:rPr lang="ru-RU"/>
              <a:t>Образец текста</a:t>
            </a:r>
          </a:p>
        </p:txBody>
      </p:sp>
      <p:sp>
        <p:nvSpPr>
          <p:cNvPr id="8" name="Text Placeholder 3"/>
          <p:cNvSpPr>
            <a:spLocks noGrp="1"/>
          </p:cNvSpPr>
          <p:nvPr>
            <p:ph type="body" sz="half" idx="15"/>
          </p:nvPr>
        </p:nvSpPr>
        <p:spPr>
          <a:xfrm>
            <a:off x="782539" y="3245186"/>
            <a:ext cx="2825178" cy="3139882"/>
          </a:xfrm>
        </p:spPr>
        <p:txBody>
          <a:bodyPr anchor="t">
            <a:normAutofit/>
          </a:bodyPr>
          <a:lstStyle>
            <a:lvl1pPr marL="0" indent="0" algn="ctr">
              <a:buNone/>
              <a:defRPr sz="1800"/>
            </a:lvl1pPr>
            <a:lvl2pPr marL="576072" indent="0">
              <a:buNone/>
              <a:defRPr sz="1500"/>
            </a:lvl2pPr>
            <a:lvl3pPr marL="1152144" indent="0">
              <a:buNone/>
              <a:defRPr sz="1300"/>
            </a:lvl3pPr>
            <a:lvl4pPr marL="1728216" indent="0">
              <a:buNone/>
              <a:defRPr sz="1100"/>
            </a:lvl4pPr>
            <a:lvl5pPr marL="2304288" indent="0">
              <a:buNone/>
              <a:defRPr sz="1100"/>
            </a:lvl5pPr>
            <a:lvl6pPr marL="2880360" indent="0">
              <a:buNone/>
              <a:defRPr sz="1100"/>
            </a:lvl6pPr>
            <a:lvl7pPr marL="3456432" indent="0">
              <a:buNone/>
              <a:defRPr sz="1100"/>
            </a:lvl7pPr>
            <a:lvl8pPr marL="4032504" indent="0">
              <a:buNone/>
              <a:defRPr sz="1100"/>
            </a:lvl8pPr>
            <a:lvl9pPr marL="4608576" indent="0">
              <a:buNone/>
              <a:defRPr sz="1100"/>
            </a:lvl9pPr>
          </a:lstStyle>
          <a:p>
            <a:pPr lvl="0"/>
            <a:r>
              <a:rPr lang="ru-RU"/>
              <a:t>Образец текста</a:t>
            </a:r>
          </a:p>
        </p:txBody>
      </p:sp>
      <p:sp>
        <p:nvSpPr>
          <p:cNvPr id="9" name="Text Placeholder 4"/>
          <p:cNvSpPr>
            <a:spLocks noGrp="1"/>
          </p:cNvSpPr>
          <p:nvPr>
            <p:ph type="body" sz="quarter" idx="3"/>
          </p:nvPr>
        </p:nvSpPr>
        <p:spPr>
          <a:xfrm>
            <a:off x="3812939" y="2609831"/>
            <a:ext cx="2818794" cy="635356"/>
          </a:xfrm>
        </p:spPr>
        <p:txBody>
          <a:bodyPr anchor="b">
            <a:noAutofit/>
          </a:bodyPr>
          <a:lstStyle>
            <a:lvl1pPr marL="0" indent="0" algn="ctr">
              <a:lnSpc>
                <a:spcPct val="75000"/>
              </a:lnSpc>
              <a:buNone/>
              <a:defRPr sz="3000" b="0">
                <a:solidFill>
                  <a:schemeClr val="tx1"/>
                </a:solidFill>
              </a:defRPr>
            </a:lvl1pPr>
            <a:lvl2pPr marL="576072" indent="0">
              <a:buNone/>
              <a:defRPr sz="2500" b="1"/>
            </a:lvl2pPr>
            <a:lvl3pPr marL="1152144" indent="0">
              <a:buNone/>
              <a:defRPr sz="2300" b="1"/>
            </a:lvl3pPr>
            <a:lvl4pPr marL="1728216" indent="0">
              <a:buNone/>
              <a:defRPr sz="2000" b="1"/>
            </a:lvl4pPr>
            <a:lvl5pPr marL="2304288" indent="0">
              <a:buNone/>
              <a:defRPr sz="2000" b="1"/>
            </a:lvl5pPr>
            <a:lvl6pPr marL="2880360" indent="0">
              <a:buNone/>
              <a:defRPr sz="2000" b="1"/>
            </a:lvl6pPr>
            <a:lvl7pPr marL="3456432" indent="0">
              <a:buNone/>
              <a:defRPr sz="2000" b="1"/>
            </a:lvl7pPr>
            <a:lvl8pPr marL="4032504" indent="0">
              <a:buNone/>
              <a:defRPr sz="2000" b="1"/>
            </a:lvl8pPr>
            <a:lvl9pPr marL="4608576" indent="0">
              <a:buNone/>
              <a:defRPr sz="2000" b="1"/>
            </a:lvl9pPr>
          </a:lstStyle>
          <a:p>
            <a:pPr lvl="0"/>
            <a:r>
              <a:rPr lang="ru-RU"/>
              <a:t>Образец текста</a:t>
            </a:r>
          </a:p>
        </p:txBody>
      </p:sp>
      <p:sp>
        <p:nvSpPr>
          <p:cNvPr id="10" name="Text Placeholder 3"/>
          <p:cNvSpPr>
            <a:spLocks noGrp="1"/>
          </p:cNvSpPr>
          <p:nvPr>
            <p:ph type="body" sz="half" idx="16"/>
          </p:nvPr>
        </p:nvSpPr>
        <p:spPr>
          <a:xfrm>
            <a:off x="3803486" y="3245186"/>
            <a:ext cx="2828924" cy="3139882"/>
          </a:xfrm>
        </p:spPr>
        <p:txBody>
          <a:bodyPr anchor="t">
            <a:normAutofit/>
          </a:bodyPr>
          <a:lstStyle>
            <a:lvl1pPr marL="0" indent="0" algn="ctr">
              <a:buNone/>
              <a:defRPr sz="1800"/>
            </a:lvl1pPr>
            <a:lvl2pPr marL="576072" indent="0">
              <a:buNone/>
              <a:defRPr sz="1500"/>
            </a:lvl2pPr>
            <a:lvl3pPr marL="1152144" indent="0">
              <a:buNone/>
              <a:defRPr sz="1300"/>
            </a:lvl3pPr>
            <a:lvl4pPr marL="1728216" indent="0">
              <a:buNone/>
              <a:defRPr sz="1100"/>
            </a:lvl4pPr>
            <a:lvl5pPr marL="2304288" indent="0">
              <a:buNone/>
              <a:defRPr sz="1100"/>
            </a:lvl5pPr>
            <a:lvl6pPr marL="2880360" indent="0">
              <a:buNone/>
              <a:defRPr sz="1100"/>
            </a:lvl6pPr>
            <a:lvl7pPr marL="3456432" indent="0">
              <a:buNone/>
              <a:defRPr sz="1100"/>
            </a:lvl7pPr>
            <a:lvl8pPr marL="4032504" indent="0">
              <a:buNone/>
              <a:defRPr sz="1100"/>
            </a:lvl8pPr>
            <a:lvl9pPr marL="4608576" indent="0">
              <a:buNone/>
              <a:defRPr sz="1100"/>
            </a:lvl9pPr>
          </a:lstStyle>
          <a:p>
            <a:pPr lvl="0"/>
            <a:r>
              <a:rPr lang="ru-RU"/>
              <a:t>Образец текста</a:t>
            </a:r>
          </a:p>
        </p:txBody>
      </p:sp>
      <p:sp>
        <p:nvSpPr>
          <p:cNvPr id="11" name="Text Placeholder 4"/>
          <p:cNvSpPr>
            <a:spLocks noGrp="1"/>
          </p:cNvSpPr>
          <p:nvPr>
            <p:ph type="body" sz="quarter" idx="13"/>
          </p:nvPr>
        </p:nvSpPr>
        <p:spPr>
          <a:xfrm>
            <a:off x="6828176" y="2609831"/>
            <a:ext cx="2830275" cy="635356"/>
          </a:xfrm>
        </p:spPr>
        <p:txBody>
          <a:bodyPr anchor="b">
            <a:noAutofit/>
          </a:bodyPr>
          <a:lstStyle>
            <a:lvl1pPr marL="0" indent="0" algn="ctr">
              <a:lnSpc>
                <a:spcPct val="75000"/>
              </a:lnSpc>
              <a:buNone/>
              <a:defRPr sz="3000" b="0">
                <a:solidFill>
                  <a:schemeClr val="tx1"/>
                </a:solidFill>
              </a:defRPr>
            </a:lvl1pPr>
            <a:lvl2pPr marL="576072" indent="0">
              <a:buNone/>
              <a:defRPr sz="2500" b="1"/>
            </a:lvl2pPr>
            <a:lvl3pPr marL="1152144" indent="0">
              <a:buNone/>
              <a:defRPr sz="2300" b="1"/>
            </a:lvl3pPr>
            <a:lvl4pPr marL="1728216" indent="0">
              <a:buNone/>
              <a:defRPr sz="2000" b="1"/>
            </a:lvl4pPr>
            <a:lvl5pPr marL="2304288" indent="0">
              <a:buNone/>
              <a:defRPr sz="2000" b="1"/>
            </a:lvl5pPr>
            <a:lvl6pPr marL="2880360" indent="0">
              <a:buNone/>
              <a:defRPr sz="2000" b="1"/>
            </a:lvl6pPr>
            <a:lvl7pPr marL="3456432" indent="0">
              <a:buNone/>
              <a:defRPr sz="2000" b="1"/>
            </a:lvl7pPr>
            <a:lvl8pPr marL="4032504" indent="0">
              <a:buNone/>
              <a:defRPr sz="2000" b="1"/>
            </a:lvl8pPr>
            <a:lvl9pPr marL="4608576" indent="0">
              <a:buNone/>
              <a:defRPr sz="2000" b="1"/>
            </a:lvl9pPr>
          </a:lstStyle>
          <a:p>
            <a:pPr lvl="0"/>
            <a:r>
              <a:rPr lang="ru-RU"/>
              <a:t>Образец текста</a:t>
            </a:r>
          </a:p>
        </p:txBody>
      </p:sp>
      <p:sp>
        <p:nvSpPr>
          <p:cNvPr id="12" name="Text Placeholder 3"/>
          <p:cNvSpPr>
            <a:spLocks noGrp="1"/>
          </p:cNvSpPr>
          <p:nvPr>
            <p:ph type="body" sz="half" idx="17"/>
          </p:nvPr>
        </p:nvSpPr>
        <p:spPr>
          <a:xfrm>
            <a:off x="6828176" y="3245186"/>
            <a:ext cx="2830275" cy="3139882"/>
          </a:xfrm>
        </p:spPr>
        <p:txBody>
          <a:bodyPr anchor="t">
            <a:normAutofit/>
          </a:bodyPr>
          <a:lstStyle>
            <a:lvl1pPr marL="0" indent="0" algn="ctr">
              <a:buNone/>
              <a:defRPr sz="1800"/>
            </a:lvl1pPr>
            <a:lvl2pPr marL="576072" indent="0">
              <a:buNone/>
              <a:defRPr sz="1500"/>
            </a:lvl2pPr>
            <a:lvl3pPr marL="1152144" indent="0">
              <a:buNone/>
              <a:defRPr sz="1300"/>
            </a:lvl3pPr>
            <a:lvl4pPr marL="1728216" indent="0">
              <a:buNone/>
              <a:defRPr sz="1100"/>
            </a:lvl4pPr>
            <a:lvl5pPr marL="2304288" indent="0">
              <a:buNone/>
              <a:defRPr sz="1100"/>
            </a:lvl5pPr>
            <a:lvl6pPr marL="2880360" indent="0">
              <a:buNone/>
              <a:defRPr sz="1100"/>
            </a:lvl6pPr>
            <a:lvl7pPr marL="3456432" indent="0">
              <a:buNone/>
              <a:defRPr sz="1100"/>
            </a:lvl7pPr>
            <a:lvl8pPr marL="4032504" indent="0">
              <a:buNone/>
              <a:defRPr sz="1100"/>
            </a:lvl8pPr>
            <a:lvl9pPr marL="4608576" indent="0">
              <a:buNone/>
              <a:defRPr sz="1100"/>
            </a:lvl9pPr>
          </a:lstStyle>
          <a:p>
            <a:pPr lvl="0"/>
            <a:r>
              <a:rPr lang="ru-RU"/>
              <a:t>Образец текста</a:t>
            </a:r>
          </a:p>
        </p:txBody>
      </p:sp>
      <p:sp>
        <p:nvSpPr>
          <p:cNvPr id="3" name="Date Placeholder 2"/>
          <p:cNvSpPr>
            <a:spLocks noGrp="1"/>
          </p:cNvSpPr>
          <p:nvPr>
            <p:ph type="dt" sz="half" idx="10"/>
          </p:nvPr>
        </p:nvSpPr>
        <p:spPr/>
        <p:txBody>
          <a:bodyPr/>
          <a:lstStyle/>
          <a:p>
            <a:pPr>
              <a:defRPr/>
            </a:pPr>
            <a:fld id="{074F18E1-46BD-4142-8120-631F23012DCE}" type="datetime1">
              <a:rPr lang="ru-RU" smtClean="0"/>
              <a:t>16.05.2023</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5FE85FEA-A8E2-4D3B-BAA9-9652CD7D1893}" type="slidenum">
              <a:rPr lang="ru-RU" smtClean="0"/>
              <a:pPr>
                <a:defRPr/>
              </a:pPr>
              <a:t>‹#›</a:t>
            </a:fld>
            <a:endParaRPr lang="ru-RU"/>
          </a:p>
        </p:txBody>
      </p:sp>
    </p:spTree>
    <p:extLst>
      <p:ext uri="{BB962C8B-B14F-4D97-AF65-F5344CB8AC3E}">
        <p14:creationId xmlns:p14="http://schemas.microsoft.com/office/powerpoint/2010/main" val="1518406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Столбец с тремя рисунками">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30" name="Title 1"/>
          <p:cNvSpPr>
            <a:spLocks noGrp="1"/>
          </p:cNvSpPr>
          <p:nvPr>
            <p:ph type="title"/>
          </p:nvPr>
        </p:nvSpPr>
        <p:spPr>
          <a:xfrm>
            <a:off x="782540" y="673405"/>
            <a:ext cx="8875912" cy="1768399"/>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782540" y="4636010"/>
            <a:ext cx="2822980" cy="635356"/>
          </a:xfrm>
        </p:spPr>
        <p:txBody>
          <a:bodyPr anchor="b">
            <a:noAutofit/>
          </a:bodyPr>
          <a:lstStyle>
            <a:lvl1pPr marL="0" indent="0" algn="ctr">
              <a:lnSpc>
                <a:spcPct val="75000"/>
              </a:lnSpc>
              <a:buNone/>
              <a:defRPr sz="2800" b="0">
                <a:solidFill>
                  <a:schemeClr val="tx1"/>
                </a:solidFill>
              </a:defRPr>
            </a:lvl1pPr>
            <a:lvl2pPr marL="576072" indent="0">
              <a:buNone/>
              <a:defRPr sz="2500" b="1"/>
            </a:lvl2pPr>
            <a:lvl3pPr marL="1152144" indent="0">
              <a:buNone/>
              <a:defRPr sz="2300" b="1"/>
            </a:lvl3pPr>
            <a:lvl4pPr marL="1728216" indent="0">
              <a:buNone/>
              <a:defRPr sz="2000" b="1"/>
            </a:lvl4pPr>
            <a:lvl5pPr marL="2304288" indent="0">
              <a:buNone/>
              <a:defRPr sz="2000" b="1"/>
            </a:lvl5pPr>
            <a:lvl6pPr marL="2880360" indent="0">
              <a:buNone/>
              <a:defRPr sz="2000" b="1"/>
            </a:lvl6pPr>
            <a:lvl7pPr marL="3456432" indent="0">
              <a:buNone/>
              <a:defRPr sz="2000" b="1"/>
            </a:lvl7pPr>
            <a:lvl8pPr marL="4032504" indent="0">
              <a:buNone/>
              <a:defRPr sz="2000" b="1"/>
            </a:lvl8pPr>
            <a:lvl9pPr marL="4608576" indent="0">
              <a:buNone/>
              <a:defRPr sz="2000" b="1"/>
            </a:lvl9pPr>
          </a:lstStyle>
          <a:p>
            <a:pPr lvl="0"/>
            <a:r>
              <a:rPr lang="ru-RU"/>
              <a:t>Образец текста</a:t>
            </a:r>
          </a:p>
        </p:txBody>
      </p:sp>
      <p:sp>
        <p:nvSpPr>
          <p:cNvPr id="20" name="Picture Placeholder 2"/>
          <p:cNvSpPr>
            <a:spLocks noGrp="1" noChangeAspect="1"/>
          </p:cNvSpPr>
          <p:nvPr>
            <p:ph type="pic" idx="15"/>
          </p:nvPr>
        </p:nvSpPr>
        <p:spPr>
          <a:xfrm>
            <a:off x="782540" y="2609830"/>
            <a:ext cx="2822980" cy="1680281"/>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2000"/>
            </a:lvl1pPr>
            <a:lvl2pPr marL="576072" indent="0">
              <a:buNone/>
              <a:defRPr sz="2000"/>
            </a:lvl2pPr>
            <a:lvl3pPr marL="1152144" indent="0">
              <a:buNone/>
              <a:defRPr sz="2000"/>
            </a:lvl3pPr>
            <a:lvl4pPr marL="1728216" indent="0">
              <a:buNone/>
              <a:defRPr sz="2000"/>
            </a:lvl4pPr>
            <a:lvl5pPr marL="2304288" indent="0">
              <a:buNone/>
              <a:defRPr sz="2000"/>
            </a:lvl5pPr>
            <a:lvl6pPr marL="2880360" indent="0">
              <a:buNone/>
              <a:defRPr sz="2000"/>
            </a:lvl6pPr>
            <a:lvl7pPr marL="3456432" indent="0">
              <a:buNone/>
              <a:defRPr sz="2000"/>
            </a:lvl7pPr>
            <a:lvl8pPr marL="4032504" indent="0">
              <a:buNone/>
              <a:defRPr sz="2000"/>
            </a:lvl8pPr>
            <a:lvl9pPr marL="4608576" indent="0">
              <a:buNone/>
              <a:defRPr sz="2000"/>
            </a:lvl9pPr>
          </a:lstStyle>
          <a:p>
            <a:r>
              <a:rPr lang="ru-RU"/>
              <a:t>Вставка рисунка</a:t>
            </a:r>
            <a:endParaRPr lang="en-US" dirty="0"/>
          </a:p>
        </p:txBody>
      </p:sp>
      <p:sp>
        <p:nvSpPr>
          <p:cNvPr id="21" name="Text Placeholder 3"/>
          <p:cNvSpPr>
            <a:spLocks noGrp="1"/>
          </p:cNvSpPr>
          <p:nvPr>
            <p:ph type="body" sz="half" idx="18"/>
          </p:nvPr>
        </p:nvSpPr>
        <p:spPr>
          <a:xfrm>
            <a:off x="782540" y="5271364"/>
            <a:ext cx="2822980" cy="1113703"/>
          </a:xfrm>
        </p:spPr>
        <p:txBody>
          <a:bodyPr anchor="t">
            <a:normAutofit/>
          </a:bodyPr>
          <a:lstStyle>
            <a:lvl1pPr marL="0" indent="0" algn="ctr">
              <a:buNone/>
              <a:defRPr sz="1800"/>
            </a:lvl1pPr>
            <a:lvl2pPr marL="576072" indent="0">
              <a:buNone/>
              <a:defRPr sz="1500"/>
            </a:lvl2pPr>
            <a:lvl3pPr marL="1152144" indent="0">
              <a:buNone/>
              <a:defRPr sz="1300"/>
            </a:lvl3pPr>
            <a:lvl4pPr marL="1728216" indent="0">
              <a:buNone/>
              <a:defRPr sz="1100"/>
            </a:lvl4pPr>
            <a:lvl5pPr marL="2304288" indent="0">
              <a:buNone/>
              <a:defRPr sz="1100"/>
            </a:lvl5pPr>
            <a:lvl6pPr marL="2880360" indent="0">
              <a:buNone/>
              <a:defRPr sz="1100"/>
            </a:lvl6pPr>
            <a:lvl7pPr marL="3456432" indent="0">
              <a:buNone/>
              <a:defRPr sz="1100"/>
            </a:lvl7pPr>
            <a:lvl8pPr marL="4032504" indent="0">
              <a:buNone/>
              <a:defRPr sz="1100"/>
            </a:lvl8pPr>
            <a:lvl9pPr marL="4608576" indent="0">
              <a:buNone/>
              <a:defRPr sz="1100"/>
            </a:lvl9pPr>
          </a:lstStyle>
          <a:p>
            <a:pPr lvl="0"/>
            <a:r>
              <a:rPr lang="ru-RU"/>
              <a:t>Образец текста</a:t>
            </a:r>
          </a:p>
        </p:txBody>
      </p:sp>
      <p:sp>
        <p:nvSpPr>
          <p:cNvPr id="22" name="Text Placeholder 4"/>
          <p:cNvSpPr>
            <a:spLocks noGrp="1"/>
          </p:cNvSpPr>
          <p:nvPr>
            <p:ph type="body" sz="quarter" idx="3"/>
          </p:nvPr>
        </p:nvSpPr>
        <p:spPr>
          <a:xfrm>
            <a:off x="3804693" y="4636010"/>
            <a:ext cx="2827620" cy="635356"/>
          </a:xfrm>
        </p:spPr>
        <p:txBody>
          <a:bodyPr anchor="b">
            <a:noAutofit/>
          </a:bodyPr>
          <a:lstStyle>
            <a:lvl1pPr marL="0" indent="0" algn="ctr">
              <a:lnSpc>
                <a:spcPct val="75000"/>
              </a:lnSpc>
              <a:buNone/>
              <a:defRPr sz="2800" b="0">
                <a:solidFill>
                  <a:schemeClr val="tx1"/>
                </a:solidFill>
              </a:defRPr>
            </a:lvl1pPr>
            <a:lvl2pPr marL="576072" indent="0">
              <a:buNone/>
              <a:defRPr sz="2500" b="1"/>
            </a:lvl2pPr>
            <a:lvl3pPr marL="1152144" indent="0">
              <a:buNone/>
              <a:defRPr sz="2300" b="1"/>
            </a:lvl3pPr>
            <a:lvl4pPr marL="1728216" indent="0">
              <a:buNone/>
              <a:defRPr sz="2000" b="1"/>
            </a:lvl4pPr>
            <a:lvl5pPr marL="2304288" indent="0">
              <a:buNone/>
              <a:defRPr sz="2000" b="1"/>
            </a:lvl5pPr>
            <a:lvl6pPr marL="2880360" indent="0">
              <a:buNone/>
              <a:defRPr sz="2000" b="1"/>
            </a:lvl6pPr>
            <a:lvl7pPr marL="3456432" indent="0">
              <a:buNone/>
              <a:defRPr sz="2000" b="1"/>
            </a:lvl7pPr>
            <a:lvl8pPr marL="4032504" indent="0">
              <a:buNone/>
              <a:defRPr sz="2000" b="1"/>
            </a:lvl8pPr>
            <a:lvl9pPr marL="4608576" indent="0">
              <a:buNone/>
              <a:defRPr sz="2000" b="1"/>
            </a:lvl9pPr>
          </a:lstStyle>
          <a:p>
            <a:pPr lvl="0"/>
            <a:r>
              <a:rPr lang="ru-RU"/>
              <a:t>Образец текста</a:t>
            </a:r>
          </a:p>
        </p:txBody>
      </p:sp>
      <p:sp>
        <p:nvSpPr>
          <p:cNvPr id="23" name="Picture Placeholder 2"/>
          <p:cNvSpPr>
            <a:spLocks noGrp="1" noChangeAspect="1"/>
          </p:cNvSpPr>
          <p:nvPr>
            <p:ph type="pic" idx="21"/>
          </p:nvPr>
        </p:nvSpPr>
        <p:spPr>
          <a:xfrm>
            <a:off x="3803483" y="2609830"/>
            <a:ext cx="2828925" cy="1680281"/>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2000"/>
            </a:lvl1pPr>
            <a:lvl2pPr marL="576072" indent="0">
              <a:buNone/>
              <a:defRPr sz="2000"/>
            </a:lvl2pPr>
            <a:lvl3pPr marL="1152144" indent="0">
              <a:buNone/>
              <a:defRPr sz="2000"/>
            </a:lvl3pPr>
            <a:lvl4pPr marL="1728216" indent="0">
              <a:buNone/>
              <a:defRPr sz="2000"/>
            </a:lvl4pPr>
            <a:lvl5pPr marL="2304288" indent="0">
              <a:buNone/>
              <a:defRPr sz="2000"/>
            </a:lvl5pPr>
            <a:lvl6pPr marL="2880360" indent="0">
              <a:buNone/>
              <a:defRPr sz="2000"/>
            </a:lvl6pPr>
            <a:lvl7pPr marL="3456432" indent="0">
              <a:buNone/>
              <a:defRPr sz="2000"/>
            </a:lvl7pPr>
            <a:lvl8pPr marL="4032504" indent="0">
              <a:buNone/>
              <a:defRPr sz="2000"/>
            </a:lvl8pPr>
            <a:lvl9pPr marL="4608576" indent="0">
              <a:buNone/>
              <a:defRPr sz="2000"/>
            </a:lvl9pPr>
          </a:lstStyle>
          <a:p>
            <a:r>
              <a:rPr lang="ru-RU"/>
              <a:t>Вставка рисунка</a:t>
            </a:r>
            <a:endParaRPr lang="en-US" dirty="0"/>
          </a:p>
        </p:txBody>
      </p:sp>
      <p:sp>
        <p:nvSpPr>
          <p:cNvPr id="24" name="Text Placeholder 3"/>
          <p:cNvSpPr>
            <a:spLocks noGrp="1"/>
          </p:cNvSpPr>
          <p:nvPr>
            <p:ph type="body" sz="half" idx="19"/>
          </p:nvPr>
        </p:nvSpPr>
        <p:spPr>
          <a:xfrm>
            <a:off x="3803483" y="5271364"/>
            <a:ext cx="2828925" cy="1113703"/>
          </a:xfrm>
        </p:spPr>
        <p:txBody>
          <a:bodyPr anchor="t">
            <a:normAutofit/>
          </a:bodyPr>
          <a:lstStyle>
            <a:lvl1pPr marL="0" indent="0" algn="ctr">
              <a:buNone/>
              <a:defRPr sz="1800"/>
            </a:lvl1pPr>
            <a:lvl2pPr marL="576072" indent="0">
              <a:buNone/>
              <a:defRPr sz="1500"/>
            </a:lvl2pPr>
            <a:lvl3pPr marL="1152144" indent="0">
              <a:buNone/>
              <a:defRPr sz="1300"/>
            </a:lvl3pPr>
            <a:lvl4pPr marL="1728216" indent="0">
              <a:buNone/>
              <a:defRPr sz="1100"/>
            </a:lvl4pPr>
            <a:lvl5pPr marL="2304288" indent="0">
              <a:buNone/>
              <a:defRPr sz="1100"/>
            </a:lvl5pPr>
            <a:lvl6pPr marL="2880360" indent="0">
              <a:buNone/>
              <a:defRPr sz="1100"/>
            </a:lvl6pPr>
            <a:lvl7pPr marL="3456432" indent="0">
              <a:buNone/>
              <a:defRPr sz="1100"/>
            </a:lvl7pPr>
            <a:lvl8pPr marL="4032504" indent="0">
              <a:buNone/>
              <a:defRPr sz="1100"/>
            </a:lvl8pPr>
            <a:lvl9pPr marL="4608576" indent="0">
              <a:buNone/>
              <a:defRPr sz="1100"/>
            </a:lvl9pPr>
          </a:lstStyle>
          <a:p>
            <a:pPr lvl="0"/>
            <a:r>
              <a:rPr lang="ru-RU"/>
              <a:t>Образец текста</a:t>
            </a:r>
          </a:p>
        </p:txBody>
      </p:sp>
      <p:sp>
        <p:nvSpPr>
          <p:cNvPr id="25" name="Text Placeholder 4"/>
          <p:cNvSpPr>
            <a:spLocks noGrp="1"/>
          </p:cNvSpPr>
          <p:nvPr>
            <p:ph type="body" sz="quarter" idx="13"/>
          </p:nvPr>
        </p:nvSpPr>
        <p:spPr>
          <a:xfrm>
            <a:off x="6828177" y="4636010"/>
            <a:ext cx="2826638" cy="635356"/>
          </a:xfrm>
        </p:spPr>
        <p:txBody>
          <a:bodyPr anchor="b">
            <a:noAutofit/>
          </a:bodyPr>
          <a:lstStyle>
            <a:lvl1pPr marL="0" indent="0" algn="ctr">
              <a:lnSpc>
                <a:spcPct val="75000"/>
              </a:lnSpc>
              <a:buNone/>
              <a:defRPr sz="2800" b="0">
                <a:solidFill>
                  <a:schemeClr val="tx1"/>
                </a:solidFill>
              </a:defRPr>
            </a:lvl1pPr>
            <a:lvl2pPr marL="576072" indent="0">
              <a:buNone/>
              <a:defRPr sz="2500" b="1"/>
            </a:lvl2pPr>
            <a:lvl3pPr marL="1152144" indent="0">
              <a:buNone/>
              <a:defRPr sz="2300" b="1"/>
            </a:lvl3pPr>
            <a:lvl4pPr marL="1728216" indent="0">
              <a:buNone/>
              <a:defRPr sz="2000" b="1"/>
            </a:lvl4pPr>
            <a:lvl5pPr marL="2304288" indent="0">
              <a:buNone/>
              <a:defRPr sz="2000" b="1"/>
            </a:lvl5pPr>
            <a:lvl6pPr marL="2880360" indent="0">
              <a:buNone/>
              <a:defRPr sz="2000" b="1"/>
            </a:lvl6pPr>
            <a:lvl7pPr marL="3456432" indent="0">
              <a:buNone/>
              <a:defRPr sz="2000" b="1"/>
            </a:lvl7pPr>
            <a:lvl8pPr marL="4032504" indent="0">
              <a:buNone/>
              <a:defRPr sz="2000" b="1"/>
            </a:lvl8pPr>
            <a:lvl9pPr marL="4608576" indent="0">
              <a:buNone/>
              <a:defRPr sz="2000" b="1"/>
            </a:lvl9pPr>
          </a:lstStyle>
          <a:p>
            <a:pPr lvl="0"/>
            <a:r>
              <a:rPr lang="ru-RU"/>
              <a:t>Образец текста</a:t>
            </a:r>
          </a:p>
        </p:txBody>
      </p:sp>
      <p:sp>
        <p:nvSpPr>
          <p:cNvPr id="26" name="Picture Placeholder 2"/>
          <p:cNvSpPr>
            <a:spLocks noGrp="1" noChangeAspect="1"/>
          </p:cNvSpPr>
          <p:nvPr>
            <p:ph type="pic" idx="22"/>
          </p:nvPr>
        </p:nvSpPr>
        <p:spPr>
          <a:xfrm>
            <a:off x="6828176" y="2609830"/>
            <a:ext cx="2830275" cy="1680281"/>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2000"/>
            </a:lvl1pPr>
            <a:lvl2pPr marL="576072" indent="0">
              <a:buNone/>
              <a:defRPr sz="2000"/>
            </a:lvl2pPr>
            <a:lvl3pPr marL="1152144" indent="0">
              <a:buNone/>
              <a:defRPr sz="2000"/>
            </a:lvl3pPr>
            <a:lvl4pPr marL="1728216" indent="0">
              <a:buNone/>
              <a:defRPr sz="2000"/>
            </a:lvl4pPr>
            <a:lvl5pPr marL="2304288" indent="0">
              <a:buNone/>
              <a:defRPr sz="2000"/>
            </a:lvl5pPr>
            <a:lvl6pPr marL="2880360" indent="0">
              <a:buNone/>
              <a:defRPr sz="2000"/>
            </a:lvl6pPr>
            <a:lvl7pPr marL="3456432" indent="0">
              <a:buNone/>
              <a:defRPr sz="2000"/>
            </a:lvl7pPr>
            <a:lvl8pPr marL="4032504" indent="0">
              <a:buNone/>
              <a:defRPr sz="2000"/>
            </a:lvl8pPr>
            <a:lvl9pPr marL="4608576" indent="0">
              <a:buNone/>
              <a:defRPr sz="2000"/>
            </a:lvl9pPr>
          </a:lstStyle>
          <a:p>
            <a:r>
              <a:rPr lang="ru-RU"/>
              <a:t>Вставка рисунка</a:t>
            </a:r>
            <a:endParaRPr lang="en-US" dirty="0"/>
          </a:p>
        </p:txBody>
      </p:sp>
      <p:sp>
        <p:nvSpPr>
          <p:cNvPr id="27" name="Text Placeholder 3"/>
          <p:cNvSpPr>
            <a:spLocks noGrp="1"/>
          </p:cNvSpPr>
          <p:nvPr>
            <p:ph type="body" sz="half" idx="20"/>
          </p:nvPr>
        </p:nvSpPr>
        <p:spPr>
          <a:xfrm>
            <a:off x="6828068" y="5271363"/>
            <a:ext cx="2830382" cy="1113706"/>
          </a:xfrm>
        </p:spPr>
        <p:txBody>
          <a:bodyPr anchor="t">
            <a:normAutofit/>
          </a:bodyPr>
          <a:lstStyle>
            <a:lvl1pPr marL="0" indent="0" algn="ctr">
              <a:buNone/>
              <a:defRPr sz="1800"/>
            </a:lvl1pPr>
            <a:lvl2pPr marL="576072" indent="0">
              <a:buNone/>
              <a:defRPr sz="1500"/>
            </a:lvl2pPr>
            <a:lvl3pPr marL="1152144" indent="0">
              <a:buNone/>
              <a:defRPr sz="1300"/>
            </a:lvl3pPr>
            <a:lvl4pPr marL="1728216" indent="0">
              <a:buNone/>
              <a:defRPr sz="1100"/>
            </a:lvl4pPr>
            <a:lvl5pPr marL="2304288" indent="0">
              <a:buNone/>
              <a:defRPr sz="1100"/>
            </a:lvl5pPr>
            <a:lvl6pPr marL="2880360" indent="0">
              <a:buNone/>
              <a:defRPr sz="1100"/>
            </a:lvl6pPr>
            <a:lvl7pPr marL="3456432" indent="0">
              <a:buNone/>
              <a:defRPr sz="1100"/>
            </a:lvl7pPr>
            <a:lvl8pPr marL="4032504" indent="0">
              <a:buNone/>
              <a:defRPr sz="1100"/>
            </a:lvl8pPr>
            <a:lvl9pPr marL="4608576" indent="0">
              <a:buNone/>
              <a:defRPr sz="1100"/>
            </a:lvl9pPr>
          </a:lstStyle>
          <a:p>
            <a:pPr lvl="0"/>
            <a:r>
              <a:rPr lang="ru-RU"/>
              <a:t>Образец текста</a:t>
            </a:r>
          </a:p>
        </p:txBody>
      </p:sp>
      <p:sp>
        <p:nvSpPr>
          <p:cNvPr id="3" name="Date Placeholder 2"/>
          <p:cNvSpPr>
            <a:spLocks noGrp="1"/>
          </p:cNvSpPr>
          <p:nvPr>
            <p:ph type="dt" sz="half" idx="10"/>
          </p:nvPr>
        </p:nvSpPr>
        <p:spPr/>
        <p:txBody>
          <a:bodyPr/>
          <a:lstStyle/>
          <a:p>
            <a:pPr>
              <a:defRPr/>
            </a:pPr>
            <a:fld id="{B658C42D-F1BA-43CC-BDC9-F74F199D77D6}" type="datetime1">
              <a:rPr lang="ru-RU" smtClean="0"/>
              <a:t>16.05.2023</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5FE85FEA-A8E2-4D3B-BAA9-9652CD7D1893}" type="slidenum">
              <a:rPr lang="ru-RU" smtClean="0"/>
              <a:pPr>
                <a:defRPr/>
              </a:pPr>
              <a:t>‹#›</a:t>
            </a:fld>
            <a:endParaRPr lang="ru-RU"/>
          </a:p>
        </p:txBody>
      </p:sp>
    </p:spTree>
    <p:extLst>
      <p:ext uri="{BB962C8B-B14F-4D97-AF65-F5344CB8AC3E}">
        <p14:creationId xmlns:p14="http://schemas.microsoft.com/office/powerpoint/2010/main" val="3155021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782540" y="2609832"/>
            <a:ext cx="8875912" cy="3775236"/>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E835338-AA6C-4F73-9B5E-7DA297DE4097}" type="datetime1">
              <a:rPr lang="ru-RU" smtClean="0"/>
              <a:t>16.05.2023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40818888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Vertical Title 1"/>
          <p:cNvSpPr>
            <a:spLocks noGrp="1"/>
          </p:cNvSpPr>
          <p:nvPr>
            <p:ph type="title" orient="vert"/>
          </p:nvPr>
        </p:nvSpPr>
        <p:spPr>
          <a:xfrm>
            <a:off x="7471834" y="672116"/>
            <a:ext cx="2186619" cy="5712953"/>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782539" y="672116"/>
            <a:ext cx="6558780" cy="571295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47D125A-3701-4E87-9875-AAC327F13140}" type="datetime1">
              <a:rPr lang="ru-RU" smtClean="0"/>
              <a:t>16.05.2023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263595818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04925" y="1238250"/>
            <a:ext cx="7831138" cy="2632075"/>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304925" y="3971925"/>
            <a:ext cx="7831138"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BDDD411-F603-4326-B1D6-97F400E13C6D}" type="datetimeFigureOut">
              <a:rPr lang="ru-RU" smtClean="0"/>
              <a:t>16.05.2023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1398415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782538" y="2609830"/>
            <a:ext cx="8875376" cy="377523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3F0D0FD-3B85-4E2D-A370-127BB7F6389F}" type="datetime1">
              <a:rPr lang="ru-RU" smtClean="0"/>
              <a:t>16.05.2023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122742480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DDD411-F603-4326-B1D6-97F400E13C6D}" type="datetimeFigureOut">
              <a:rPr lang="ru-RU" smtClean="0"/>
              <a:t>16.05.2023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4162437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2788" y="1884363"/>
            <a:ext cx="9004300" cy="3146425"/>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712788" y="5059363"/>
            <a:ext cx="9004300" cy="16541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BDDD411-F603-4326-B1D6-97F400E13C6D}" type="datetimeFigureOut">
              <a:rPr lang="ru-RU" smtClean="0"/>
              <a:t>16.05.2023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12765958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717550" y="2012950"/>
            <a:ext cx="4425950" cy="47974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295900" y="2012950"/>
            <a:ext cx="4427538" cy="47974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BDDD411-F603-4326-B1D6-97F400E13C6D}" type="datetimeFigureOut">
              <a:rPr lang="ru-RU" smtClean="0"/>
              <a:t>16.05.2023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34450517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9138" y="403225"/>
            <a:ext cx="9005887" cy="1460500"/>
          </a:xfrm>
        </p:spPr>
        <p:txBody>
          <a:bodyPr/>
          <a:lstStyle/>
          <a:p>
            <a:r>
              <a:rPr lang="ru-RU" smtClean="0"/>
              <a:t>Образец заголовка</a:t>
            </a:r>
            <a:endParaRPr lang="ru-RU"/>
          </a:p>
        </p:txBody>
      </p:sp>
      <p:sp>
        <p:nvSpPr>
          <p:cNvPr id="3" name="Текст 2"/>
          <p:cNvSpPr>
            <a:spLocks noGrp="1"/>
          </p:cNvSpPr>
          <p:nvPr>
            <p:ph type="body" idx="1"/>
          </p:nvPr>
        </p:nvSpPr>
        <p:spPr>
          <a:xfrm>
            <a:off x="719138" y="1854200"/>
            <a:ext cx="4416425"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719138" y="2762250"/>
            <a:ext cx="4416425" cy="406241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286375" y="1854200"/>
            <a:ext cx="4438650"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5286375" y="2762250"/>
            <a:ext cx="4438650" cy="406241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BDDD411-F603-4326-B1D6-97F400E13C6D}" type="datetimeFigureOut">
              <a:rPr lang="ru-RU" smtClean="0"/>
              <a:t>16.05.2023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30652088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BDDD411-F603-4326-B1D6-97F400E13C6D}" type="datetimeFigureOut">
              <a:rPr lang="ru-RU" smtClean="0"/>
              <a:t>16.05.2023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12630289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BDDD411-F603-4326-B1D6-97F400E13C6D}" type="datetimeFigureOut">
              <a:rPr lang="ru-RU" smtClean="0"/>
              <a:t>16.05.2023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34379172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9138" y="504825"/>
            <a:ext cx="3367087" cy="1763713"/>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4438650" y="1089025"/>
            <a:ext cx="5286375" cy="53736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719138" y="2268538"/>
            <a:ext cx="3367087" cy="42021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DDD411-F603-4326-B1D6-97F400E13C6D}" type="datetimeFigureOut">
              <a:rPr lang="ru-RU" smtClean="0"/>
              <a:t>16.05.2023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37579907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9138" y="504825"/>
            <a:ext cx="3367087" cy="1763713"/>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4438650" y="1089025"/>
            <a:ext cx="5286375" cy="53736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719138" y="2268538"/>
            <a:ext cx="3367087" cy="42021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DDD411-F603-4326-B1D6-97F400E13C6D}" type="datetimeFigureOut">
              <a:rPr lang="ru-RU" smtClean="0"/>
              <a:t>16.05.2023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5122431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DDD411-F603-4326-B1D6-97F400E13C6D}" type="datetimeFigureOut">
              <a:rPr lang="ru-RU" smtClean="0"/>
              <a:t>16.05.2023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5529996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472363" y="403225"/>
            <a:ext cx="2251075" cy="640715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17550" y="403225"/>
            <a:ext cx="6602413" cy="64071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DDD411-F603-4326-B1D6-97F400E13C6D}" type="datetimeFigureOut">
              <a:rPr lang="ru-RU" smtClean="0"/>
              <a:t>16.05.2023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51194F-94B9-4CC5-97D9-5DC7A3352FEA}" type="slidenum">
              <a:rPr lang="ru-RU" smtClean="0"/>
              <a:t>‹#›</a:t>
            </a:fld>
            <a:endParaRPr lang="ru-RU"/>
          </a:p>
        </p:txBody>
      </p:sp>
    </p:spTree>
    <p:extLst>
      <p:ext uri="{BB962C8B-B14F-4D97-AF65-F5344CB8AC3E}">
        <p14:creationId xmlns:p14="http://schemas.microsoft.com/office/powerpoint/2010/main" val="1871886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fld id="{9231499F-3CF9-460E-8B6A-43091CAB2468}" type="datetime1">
              <a:rPr lang="ru-RU" smtClean="0"/>
              <a:t>16.05.2023</a:t>
            </a:fld>
            <a:endParaRPr lang="ru-RU"/>
          </a:p>
        </p:txBody>
      </p:sp>
      <p:sp>
        <p:nvSpPr>
          <p:cNvPr id="4" name="Нижний колонтитул 3"/>
          <p:cNvSpPr>
            <a:spLocks noGrp="1"/>
          </p:cNvSpPr>
          <p:nvPr>
            <p:ph type="ftr" sz="quarter" idx="11"/>
          </p:nvPr>
        </p:nvSpPr>
        <p:spPr/>
        <p:txBody>
          <a:bodyPr/>
          <a:lstStyle/>
          <a:p>
            <a:pPr>
              <a:defRPr/>
            </a:pPr>
            <a:endParaRPr lang="ru-RU" dirty="0"/>
          </a:p>
        </p:txBody>
      </p:sp>
      <p:sp>
        <p:nvSpPr>
          <p:cNvPr id="5" name="Номер слайда 4"/>
          <p:cNvSpPr>
            <a:spLocks noGrp="1"/>
          </p:cNvSpPr>
          <p:nvPr>
            <p:ph type="sldNum" sz="quarter" idx="12"/>
          </p:nvPr>
        </p:nvSpPr>
        <p:spPr/>
        <p:txBody>
          <a:bodyPr/>
          <a:lstStyle/>
          <a:p>
            <a:pPr>
              <a:defRPr/>
            </a:pPr>
            <a:fld id="{5FE85FEA-A8E2-4D3B-BAA9-9652CD7D1893}" type="slidenum">
              <a:rPr lang="ru-RU" smtClean="0"/>
              <a:pPr>
                <a:defRPr/>
              </a:pPr>
              <a:t>‹#›</a:t>
            </a:fld>
            <a:endParaRPr lang="ru-RU"/>
          </a:p>
        </p:txBody>
      </p:sp>
    </p:spTree>
    <p:extLst>
      <p:ext uri="{BB962C8B-B14F-4D97-AF65-F5344CB8AC3E}">
        <p14:creationId xmlns:p14="http://schemas.microsoft.com/office/powerpoint/2010/main" val="62694998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a:xfrm>
            <a:off x="782539" y="913532"/>
            <a:ext cx="8865036" cy="3017469"/>
          </a:xfrm>
        </p:spPr>
        <p:txBody>
          <a:bodyPr anchor="b">
            <a:normAutofit/>
          </a:bodyPr>
          <a:lstStyle>
            <a:lvl1pPr>
              <a:defRPr sz="5000"/>
            </a:lvl1pPr>
          </a:lstStyle>
          <a:p>
            <a:r>
              <a:rPr lang="ru-RU"/>
              <a:t>Образец заголовка</a:t>
            </a:r>
            <a:endParaRPr lang="en-US" dirty="0"/>
          </a:p>
        </p:txBody>
      </p:sp>
      <p:sp>
        <p:nvSpPr>
          <p:cNvPr id="3" name="Text Placeholder 2"/>
          <p:cNvSpPr>
            <a:spLocks noGrp="1"/>
          </p:cNvSpPr>
          <p:nvPr>
            <p:ph type="body" idx="1"/>
          </p:nvPr>
        </p:nvSpPr>
        <p:spPr>
          <a:xfrm>
            <a:off x="782539" y="4032518"/>
            <a:ext cx="8865036" cy="1508485"/>
          </a:xfrm>
        </p:spPr>
        <p:txBody>
          <a:bodyPr>
            <a:normAutofit/>
          </a:bodyPr>
          <a:lstStyle>
            <a:lvl1pPr marL="0" indent="0" algn="ctr">
              <a:buNone/>
              <a:defRPr sz="2500">
                <a:solidFill>
                  <a:schemeClr val="bg1">
                    <a:lumMod val="50000"/>
                  </a:schemeClr>
                </a:solidFill>
              </a:defRPr>
            </a:lvl1pPr>
            <a:lvl2pPr marL="576072" indent="0">
              <a:buNone/>
              <a:defRPr sz="2500">
                <a:solidFill>
                  <a:schemeClr val="tx1">
                    <a:tint val="75000"/>
                  </a:schemeClr>
                </a:solidFill>
              </a:defRPr>
            </a:lvl2pPr>
            <a:lvl3pPr marL="1152144" indent="0">
              <a:buNone/>
              <a:defRPr sz="2300">
                <a:solidFill>
                  <a:schemeClr val="tx1">
                    <a:tint val="75000"/>
                  </a:schemeClr>
                </a:solidFill>
              </a:defRPr>
            </a:lvl3pPr>
            <a:lvl4pPr marL="1728216" indent="0">
              <a:buNone/>
              <a:defRPr sz="2000">
                <a:solidFill>
                  <a:schemeClr val="tx1">
                    <a:tint val="75000"/>
                  </a:schemeClr>
                </a:solidFill>
              </a:defRPr>
            </a:lvl4pPr>
            <a:lvl5pPr marL="2304288" indent="0">
              <a:buNone/>
              <a:defRPr sz="2000">
                <a:solidFill>
                  <a:schemeClr val="tx1">
                    <a:tint val="75000"/>
                  </a:schemeClr>
                </a:solidFill>
              </a:defRPr>
            </a:lvl5pPr>
            <a:lvl6pPr marL="2880360" indent="0">
              <a:buNone/>
              <a:defRPr sz="2000">
                <a:solidFill>
                  <a:schemeClr val="tx1">
                    <a:tint val="75000"/>
                  </a:schemeClr>
                </a:solidFill>
              </a:defRPr>
            </a:lvl6pPr>
            <a:lvl7pPr marL="3456432" indent="0">
              <a:buNone/>
              <a:defRPr sz="2000">
                <a:solidFill>
                  <a:schemeClr val="tx1">
                    <a:tint val="75000"/>
                  </a:schemeClr>
                </a:solidFill>
              </a:defRPr>
            </a:lvl7pPr>
            <a:lvl8pPr marL="4032504" indent="0">
              <a:buNone/>
              <a:defRPr sz="2000">
                <a:solidFill>
                  <a:schemeClr val="tx1">
                    <a:tint val="75000"/>
                  </a:schemeClr>
                </a:solidFill>
              </a:defRPr>
            </a:lvl8pPr>
            <a:lvl9pPr marL="4608576" indent="0">
              <a:buNone/>
              <a:defRPr sz="20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D919311-5D41-4091-B0E0-39ABC1034CD7}" type="datetime1">
              <a:rPr lang="ru-RU" smtClean="0"/>
              <a:t>16.05.2023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3643290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14" name="Title 1"/>
          <p:cNvSpPr>
            <a:spLocks noGrp="1"/>
          </p:cNvSpPr>
          <p:nvPr>
            <p:ph type="title"/>
          </p:nvPr>
        </p:nvSpPr>
        <p:spPr>
          <a:xfrm>
            <a:off x="782540" y="681946"/>
            <a:ext cx="8875911" cy="1759860"/>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782538" y="2609830"/>
            <a:ext cx="4372700" cy="377523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5285750" y="2609830"/>
            <a:ext cx="4372164" cy="377523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6F789E0-0DB0-4291-A831-722EAEDF3E87}" type="datetime1">
              <a:rPr lang="ru-RU" smtClean="0"/>
              <a:t>16.05.2023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2621143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14" name="Title 1"/>
          <p:cNvSpPr>
            <a:spLocks noGrp="1"/>
          </p:cNvSpPr>
          <p:nvPr>
            <p:ph type="title"/>
          </p:nvPr>
        </p:nvSpPr>
        <p:spPr>
          <a:xfrm>
            <a:off x="782540" y="681946"/>
            <a:ext cx="8875911" cy="1759860"/>
          </a:xfrm>
        </p:spPr>
        <p:txBody>
          <a:bodyPr/>
          <a:lstStyle/>
          <a:p>
            <a:r>
              <a:rPr lang="ru-RU"/>
              <a:t>Образец заголовка</a:t>
            </a:r>
            <a:endParaRPr lang="en-US" dirty="0"/>
          </a:p>
        </p:txBody>
      </p:sp>
      <p:sp>
        <p:nvSpPr>
          <p:cNvPr id="3" name="Text Placeholder 2"/>
          <p:cNvSpPr>
            <a:spLocks noGrp="1"/>
          </p:cNvSpPr>
          <p:nvPr>
            <p:ph type="body" idx="1"/>
          </p:nvPr>
        </p:nvSpPr>
        <p:spPr>
          <a:xfrm>
            <a:off x="981693" y="2614156"/>
            <a:ext cx="4173547" cy="749726"/>
          </a:xfrm>
        </p:spPr>
        <p:txBody>
          <a:bodyPr anchor="b">
            <a:noAutofit/>
          </a:bodyPr>
          <a:lstStyle>
            <a:lvl1pPr marL="0" indent="0">
              <a:lnSpc>
                <a:spcPct val="75000"/>
              </a:lnSpc>
              <a:buNone/>
              <a:defRPr sz="3300" b="0">
                <a:solidFill>
                  <a:schemeClr val="tx1"/>
                </a:solidFill>
              </a:defRPr>
            </a:lvl1pPr>
            <a:lvl2pPr marL="576072" indent="0">
              <a:buNone/>
              <a:defRPr sz="2500" b="1"/>
            </a:lvl2pPr>
            <a:lvl3pPr marL="1152144" indent="0">
              <a:buNone/>
              <a:defRPr sz="2300" b="1"/>
            </a:lvl3pPr>
            <a:lvl4pPr marL="1728216" indent="0">
              <a:buNone/>
              <a:defRPr sz="2000" b="1"/>
            </a:lvl4pPr>
            <a:lvl5pPr marL="2304288" indent="0">
              <a:buNone/>
              <a:defRPr sz="2000" b="1"/>
            </a:lvl5pPr>
            <a:lvl6pPr marL="2880360" indent="0">
              <a:buNone/>
              <a:defRPr sz="2000" b="1"/>
            </a:lvl6pPr>
            <a:lvl7pPr marL="3456432" indent="0">
              <a:buNone/>
              <a:defRPr sz="2000" b="1"/>
            </a:lvl7pPr>
            <a:lvl8pPr marL="4032504" indent="0">
              <a:buNone/>
              <a:defRPr sz="2000" b="1"/>
            </a:lvl8pPr>
            <a:lvl9pPr marL="4608576" indent="0">
              <a:buNone/>
              <a:defRPr sz="2000" b="1"/>
            </a:lvl9pPr>
          </a:lstStyle>
          <a:p>
            <a:pPr lvl="0"/>
            <a:r>
              <a:rPr lang="ru-RU"/>
              <a:t>Образец текста</a:t>
            </a:r>
          </a:p>
        </p:txBody>
      </p:sp>
      <p:sp>
        <p:nvSpPr>
          <p:cNvPr id="12" name="Content Placeholder 3"/>
          <p:cNvSpPr>
            <a:spLocks noGrp="1"/>
          </p:cNvSpPr>
          <p:nvPr>
            <p:ph sz="quarter" idx="13"/>
          </p:nvPr>
        </p:nvSpPr>
        <p:spPr>
          <a:xfrm>
            <a:off x="782539" y="3363884"/>
            <a:ext cx="4372700" cy="302118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477772" y="2614156"/>
            <a:ext cx="4180681" cy="749726"/>
          </a:xfrm>
        </p:spPr>
        <p:txBody>
          <a:bodyPr anchor="b">
            <a:noAutofit/>
          </a:bodyPr>
          <a:lstStyle>
            <a:lvl1pPr marL="0" indent="0">
              <a:lnSpc>
                <a:spcPct val="75000"/>
              </a:lnSpc>
              <a:buNone/>
              <a:defRPr sz="3300" b="0">
                <a:solidFill>
                  <a:schemeClr val="tx1"/>
                </a:solidFill>
              </a:defRPr>
            </a:lvl1pPr>
            <a:lvl2pPr marL="576072" indent="0">
              <a:buNone/>
              <a:defRPr sz="2500" b="1"/>
            </a:lvl2pPr>
            <a:lvl3pPr marL="1152144" indent="0">
              <a:buNone/>
              <a:defRPr sz="2300" b="1"/>
            </a:lvl3pPr>
            <a:lvl4pPr marL="1728216" indent="0">
              <a:buNone/>
              <a:defRPr sz="2000" b="1"/>
            </a:lvl4pPr>
            <a:lvl5pPr marL="2304288" indent="0">
              <a:buNone/>
              <a:defRPr sz="2000" b="1"/>
            </a:lvl5pPr>
            <a:lvl6pPr marL="2880360" indent="0">
              <a:buNone/>
              <a:defRPr sz="2000" b="1"/>
            </a:lvl6pPr>
            <a:lvl7pPr marL="3456432" indent="0">
              <a:buNone/>
              <a:defRPr sz="2000" b="1"/>
            </a:lvl7pPr>
            <a:lvl8pPr marL="4032504" indent="0">
              <a:buNone/>
              <a:defRPr sz="2000" b="1"/>
            </a:lvl8pPr>
            <a:lvl9pPr marL="4608576" indent="0">
              <a:buNone/>
              <a:defRPr sz="2000" b="1"/>
            </a:lvl9pPr>
          </a:lstStyle>
          <a:p>
            <a:pPr lvl="0"/>
            <a:r>
              <a:rPr lang="ru-RU"/>
              <a:t>Образец текста</a:t>
            </a:r>
          </a:p>
        </p:txBody>
      </p:sp>
      <p:sp>
        <p:nvSpPr>
          <p:cNvPr id="13" name="Content Placeholder 5"/>
          <p:cNvSpPr>
            <a:spLocks noGrp="1"/>
          </p:cNvSpPr>
          <p:nvPr>
            <p:ph sz="quarter" idx="14"/>
          </p:nvPr>
        </p:nvSpPr>
        <p:spPr>
          <a:xfrm>
            <a:off x="5285752" y="3363884"/>
            <a:ext cx="4372165" cy="302118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2DF8967-0AF8-45EA-8526-032336D4E0BA}" type="datetime1">
              <a:rPr lang="ru-RU" smtClean="0"/>
              <a:t>16.05.2023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3380645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5092468-C329-4406-90A8-E7F4FEF7BA82}" type="datetime1">
              <a:rPr lang="ru-RU" smtClean="0"/>
              <a:t>16.05.2023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133941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Date Placeholder 1"/>
          <p:cNvSpPr>
            <a:spLocks noGrp="1"/>
          </p:cNvSpPr>
          <p:nvPr>
            <p:ph type="dt" sz="half" idx="10"/>
          </p:nvPr>
        </p:nvSpPr>
        <p:spPr/>
        <p:txBody>
          <a:bodyPr/>
          <a:lstStyle/>
          <a:p>
            <a:fld id="{D4A69358-A006-4500-9062-DA894F65BF30}" type="datetime1">
              <a:rPr lang="ru-RU" smtClean="0"/>
              <a:t>16.05.2023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344877735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440988" cy="7561263"/>
          </a:xfrm>
          <a:prstGeom prst="rect">
            <a:avLst/>
          </a:prstGeom>
        </p:spPr>
      </p:pic>
      <p:sp>
        <p:nvSpPr>
          <p:cNvPr id="2" name="Title 1"/>
          <p:cNvSpPr>
            <a:spLocks noGrp="1"/>
          </p:cNvSpPr>
          <p:nvPr>
            <p:ph type="title"/>
          </p:nvPr>
        </p:nvSpPr>
        <p:spPr>
          <a:xfrm>
            <a:off x="782539" y="672113"/>
            <a:ext cx="3370445" cy="2230729"/>
          </a:xfrm>
        </p:spPr>
        <p:txBody>
          <a:bodyPr anchor="b"/>
          <a:lstStyle>
            <a:lvl1pPr algn="ctr">
              <a:defRPr sz="4000"/>
            </a:lvl1pPr>
          </a:lstStyle>
          <a:p>
            <a:r>
              <a:rPr lang="ru-RU"/>
              <a:t>Образец заголовка</a:t>
            </a:r>
            <a:endParaRPr lang="en-US" dirty="0"/>
          </a:p>
        </p:txBody>
      </p:sp>
      <p:sp>
        <p:nvSpPr>
          <p:cNvPr id="10" name="Content Placeholder 2"/>
          <p:cNvSpPr>
            <a:spLocks noGrp="1"/>
          </p:cNvSpPr>
          <p:nvPr>
            <p:ph sz="quarter" idx="13"/>
          </p:nvPr>
        </p:nvSpPr>
        <p:spPr>
          <a:xfrm>
            <a:off x="4348752" y="672114"/>
            <a:ext cx="5309697" cy="571295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82540" y="2902842"/>
            <a:ext cx="3370447" cy="3482225"/>
          </a:xfrm>
        </p:spPr>
        <p:txBody>
          <a:bodyPr/>
          <a:lstStyle>
            <a:lvl1pPr marL="0" indent="0" algn="ctr">
              <a:buNone/>
              <a:defRPr sz="2000"/>
            </a:lvl1pPr>
            <a:lvl2pPr marL="576072" indent="0">
              <a:buNone/>
              <a:defRPr sz="1800"/>
            </a:lvl2pPr>
            <a:lvl3pPr marL="1152144" indent="0">
              <a:buNone/>
              <a:defRPr sz="1500"/>
            </a:lvl3pPr>
            <a:lvl4pPr marL="1728216" indent="0">
              <a:buNone/>
              <a:defRPr sz="1300"/>
            </a:lvl4pPr>
            <a:lvl5pPr marL="2304288" indent="0">
              <a:buNone/>
              <a:defRPr sz="1300"/>
            </a:lvl5pPr>
            <a:lvl6pPr marL="2880360" indent="0">
              <a:buNone/>
              <a:defRPr sz="1300"/>
            </a:lvl6pPr>
            <a:lvl7pPr marL="3456432" indent="0">
              <a:buNone/>
              <a:defRPr sz="1300"/>
            </a:lvl7pPr>
            <a:lvl8pPr marL="4032504" indent="0">
              <a:buNone/>
              <a:defRPr sz="1300"/>
            </a:lvl8pPr>
            <a:lvl9pPr marL="4608576" indent="0">
              <a:buNone/>
              <a:defRPr sz="1300"/>
            </a:lvl9pPr>
          </a:lstStyle>
          <a:p>
            <a:pPr lvl="0"/>
            <a:r>
              <a:rPr lang="ru-RU"/>
              <a:t>Образец текста</a:t>
            </a:r>
          </a:p>
        </p:txBody>
      </p:sp>
      <p:sp>
        <p:nvSpPr>
          <p:cNvPr id="5" name="Date Placeholder 4"/>
          <p:cNvSpPr>
            <a:spLocks noGrp="1"/>
          </p:cNvSpPr>
          <p:nvPr>
            <p:ph type="dt" sz="half" idx="10"/>
          </p:nvPr>
        </p:nvSpPr>
        <p:spPr/>
        <p:txBody>
          <a:bodyPr/>
          <a:lstStyle/>
          <a:p>
            <a:fld id="{F2325C52-D35B-40FA-98CD-4C2C094CE929}" type="datetime1">
              <a:rPr lang="ru-RU" smtClean="0"/>
              <a:t>16.05.2023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EFAF6D5-0CDD-4B0D-BE36-43F58E6F4C9A}" type="slidenum">
              <a:rPr lang="ru-RU" smtClean="0"/>
              <a:pPr/>
              <a:t>‹#›</a:t>
            </a:fld>
            <a:endParaRPr lang="ru-RU"/>
          </a:p>
        </p:txBody>
      </p:sp>
    </p:spTree>
    <p:extLst>
      <p:ext uri="{BB962C8B-B14F-4D97-AF65-F5344CB8AC3E}">
        <p14:creationId xmlns:p14="http://schemas.microsoft.com/office/powerpoint/2010/main" val="48776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2.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1" y="-1"/>
            <a:ext cx="10440990" cy="756126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782540" y="681946"/>
            <a:ext cx="8875911" cy="1759860"/>
          </a:xfrm>
          <a:prstGeom prst="rect">
            <a:avLst/>
          </a:prstGeom>
        </p:spPr>
        <p:txBody>
          <a:bodyPr vert="horz" lIns="115214" tIns="57607" rIns="115214" bIns="57607"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782540" y="2609832"/>
            <a:ext cx="8875912" cy="3775236"/>
          </a:xfrm>
          <a:prstGeom prst="rect">
            <a:avLst/>
          </a:prstGeom>
        </p:spPr>
        <p:txBody>
          <a:bodyPr vert="horz" lIns="115214" tIns="57607" rIns="115214" bIns="57607"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575919" y="6486584"/>
            <a:ext cx="2349222" cy="402568"/>
          </a:xfrm>
          <a:prstGeom prst="rect">
            <a:avLst/>
          </a:prstGeom>
        </p:spPr>
        <p:txBody>
          <a:bodyPr vert="horz" lIns="115214" tIns="57607" rIns="115214" bIns="57607" rtlCol="0" anchor="ctr"/>
          <a:lstStyle>
            <a:lvl1pPr algn="r">
              <a:defRPr sz="1300">
                <a:solidFill>
                  <a:schemeClr val="tx1"/>
                </a:solidFill>
              </a:defRPr>
            </a:lvl1pPr>
          </a:lstStyle>
          <a:p>
            <a:pPr>
              <a:defRPr/>
            </a:pPr>
            <a:fld id="{9231499F-3CF9-460E-8B6A-43091CAB2468}" type="datetime1">
              <a:rPr lang="ru-RU" smtClean="0"/>
              <a:t>16.05.2023</a:t>
            </a:fld>
            <a:endParaRPr lang="ru-RU"/>
          </a:p>
        </p:txBody>
      </p:sp>
      <p:sp>
        <p:nvSpPr>
          <p:cNvPr id="5" name="Footer Placeholder 4"/>
          <p:cNvSpPr>
            <a:spLocks noGrp="1"/>
          </p:cNvSpPr>
          <p:nvPr>
            <p:ph type="ftr" sz="quarter" idx="3"/>
          </p:nvPr>
        </p:nvSpPr>
        <p:spPr>
          <a:xfrm>
            <a:off x="782540" y="6486584"/>
            <a:ext cx="5714528" cy="402568"/>
          </a:xfrm>
          <a:prstGeom prst="rect">
            <a:avLst/>
          </a:prstGeom>
        </p:spPr>
        <p:txBody>
          <a:bodyPr vert="horz" lIns="115214" tIns="57607" rIns="115214" bIns="57607" rtlCol="0" anchor="ctr"/>
          <a:lstStyle>
            <a:lvl1pPr algn="l">
              <a:defRPr sz="1300">
                <a:solidFill>
                  <a:schemeClr val="tx1"/>
                </a:solidFill>
              </a:defRPr>
            </a:lvl1pPr>
          </a:lstStyle>
          <a:p>
            <a:pPr>
              <a:defRPr/>
            </a:pPr>
            <a:endParaRPr lang="ru-RU" dirty="0"/>
          </a:p>
        </p:txBody>
      </p:sp>
      <p:sp>
        <p:nvSpPr>
          <p:cNvPr id="6" name="Slide Number Placeholder 5"/>
          <p:cNvSpPr>
            <a:spLocks noGrp="1"/>
          </p:cNvSpPr>
          <p:nvPr>
            <p:ph type="sldNum" sz="quarter" idx="4"/>
          </p:nvPr>
        </p:nvSpPr>
        <p:spPr>
          <a:xfrm>
            <a:off x="9003994" y="6486584"/>
            <a:ext cx="654458" cy="402568"/>
          </a:xfrm>
          <a:prstGeom prst="rect">
            <a:avLst/>
          </a:prstGeom>
        </p:spPr>
        <p:txBody>
          <a:bodyPr vert="horz" lIns="115214" tIns="57607" rIns="115214" bIns="57607" rtlCol="0" anchor="ctr"/>
          <a:lstStyle>
            <a:lvl1pPr algn="r">
              <a:defRPr sz="1300">
                <a:solidFill>
                  <a:schemeClr val="tx1"/>
                </a:solidFill>
              </a:defRPr>
            </a:lvl1pPr>
          </a:lstStyle>
          <a:p>
            <a:pPr>
              <a:defRPr/>
            </a:pPr>
            <a:fld id="{5FE85FEA-A8E2-4D3B-BAA9-9652CD7D1893}" type="slidenum">
              <a:rPr lang="ru-RU" smtClean="0"/>
              <a:pPr>
                <a:defRPr/>
              </a:pPr>
              <a:t>‹#›</a:t>
            </a:fld>
            <a:endParaRPr lang="ru-RU"/>
          </a:p>
        </p:txBody>
      </p:sp>
    </p:spTree>
    <p:extLst>
      <p:ext uri="{BB962C8B-B14F-4D97-AF65-F5344CB8AC3E}">
        <p14:creationId xmlns:p14="http://schemas.microsoft.com/office/powerpoint/2010/main" val="553615170"/>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22"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 id="2147483820" r:id="rId17"/>
    <p:sldLayoutId id="2147483821" r:id="rId18"/>
  </p:sldLayoutIdLst>
  <p:timing>
    <p:tnLst>
      <p:par>
        <p:cTn id="1" dur="indefinite" restart="never" nodeType="tmRoot"/>
      </p:par>
    </p:tnLst>
  </p:timing>
  <p:hf hdr="0" ftr="0" dt="0"/>
  <p:txStyles>
    <p:title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p:titleStyle>
    <p:bodyStyle>
      <a:lvl1pPr marL="288036" indent="-288036" algn="l" defTabSz="1152144" rtl="0" eaLnBrk="1" latinLnBrk="0" hangingPunct="1">
        <a:lnSpc>
          <a:spcPct val="120000"/>
        </a:lnSpc>
        <a:spcBef>
          <a:spcPts val="1260"/>
        </a:spcBef>
        <a:buClr>
          <a:schemeClr val="tx1"/>
        </a:buClr>
        <a:buFont typeface="Arial" panose="020B0604020202020204" pitchFamily="34" charset="0"/>
        <a:buChar char="•"/>
        <a:defRPr sz="2500" kern="1200" cap="all" baseline="0">
          <a:solidFill>
            <a:schemeClr val="tx1"/>
          </a:solidFill>
          <a:effectLst/>
          <a:latin typeface="+mn-lt"/>
          <a:ea typeface="+mn-ea"/>
          <a:cs typeface="+mn-cs"/>
        </a:defRPr>
      </a:lvl1pPr>
      <a:lvl2pPr marL="864108" indent="-288036" algn="l" defTabSz="1152144" rtl="0" eaLnBrk="1" latinLnBrk="0" hangingPunct="1">
        <a:lnSpc>
          <a:spcPct val="120000"/>
        </a:lnSpc>
        <a:spcBef>
          <a:spcPts val="630"/>
        </a:spcBef>
        <a:buClr>
          <a:schemeClr val="tx1"/>
        </a:buClr>
        <a:buFont typeface="Arial" panose="020B0604020202020204" pitchFamily="34" charset="0"/>
        <a:buChar char="•"/>
        <a:defRPr sz="2300" kern="1200" cap="all" baseline="0">
          <a:solidFill>
            <a:schemeClr val="tx1"/>
          </a:solidFill>
          <a:effectLst/>
          <a:latin typeface="+mn-lt"/>
          <a:ea typeface="+mn-ea"/>
          <a:cs typeface="+mn-cs"/>
        </a:defRPr>
      </a:lvl2pPr>
      <a:lvl3pPr marL="1440180" indent="-288036" algn="l" defTabSz="1152144" rtl="0" eaLnBrk="1" latinLnBrk="0" hangingPunct="1">
        <a:lnSpc>
          <a:spcPct val="120000"/>
        </a:lnSpc>
        <a:spcBef>
          <a:spcPts val="63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3pPr>
      <a:lvl4pPr marL="2016252" indent="-288036" algn="l" defTabSz="1152144" rtl="0" eaLnBrk="1" latinLnBrk="0" hangingPunct="1">
        <a:lnSpc>
          <a:spcPct val="120000"/>
        </a:lnSpc>
        <a:spcBef>
          <a:spcPts val="63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4pPr>
      <a:lvl5pPr marL="2592324" indent="-288036" algn="l" defTabSz="1152144" rtl="0" eaLnBrk="1" latinLnBrk="0" hangingPunct="1">
        <a:lnSpc>
          <a:spcPct val="120000"/>
        </a:lnSpc>
        <a:spcBef>
          <a:spcPts val="63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5pPr>
      <a:lvl6pPr marL="3168396" indent="-288036" algn="l" defTabSz="1152144" rtl="0" eaLnBrk="1" latinLnBrk="0" hangingPunct="1">
        <a:lnSpc>
          <a:spcPct val="120000"/>
        </a:lnSpc>
        <a:spcBef>
          <a:spcPts val="63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6pPr>
      <a:lvl7pPr marL="3744468" indent="-288036" algn="l" defTabSz="1152144" rtl="0" eaLnBrk="1" latinLnBrk="0" hangingPunct="1">
        <a:lnSpc>
          <a:spcPct val="120000"/>
        </a:lnSpc>
        <a:spcBef>
          <a:spcPts val="63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7pPr>
      <a:lvl8pPr marL="4320540" indent="-288036" algn="l" defTabSz="1152144" rtl="0" eaLnBrk="1" latinLnBrk="0" hangingPunct="1">
        <a:lnSpc>
          <a:spcPct val="120000"/>
        </a:lnSpc>
        <a:spcBef>
          <a:spcPts val="63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8pPr>
      <a:lvl9pPr marL="4896612" indent="-288036" algn="l" defTabSz="1152144" rtl="0" eaLnBrk="1" latinLnBrk="0" hangingPunct="1">
        <a:lnSpc>
          <a:spcPct val="120000"/>
        </a:lnSpc>
        <a:spcBef>
          <a:spcPts val="63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9pPr>
    </p:bodyStyle>
    <p:otherStyle>
      <a:defPPr>
        <a:defRPr lang="en-US"/>
      </a:defPPr>
      <a:lvl1pPr marL="0" algn="l" defTabSz="1152144" rtl="0" eaLnBrk="1" latinLnBrk="0" hangingPunct="1">
        <a:defRPr sz="2300" kern="1200">
          <a:solidFill>
            <a:schemeClr val="tx1"/>
          </a:solidFill>
          <a:latin typeface="+mn-lt"/>
          <a:ea typeface="+mn-ea"/>
          <a:cs typeface="+mn-cs"/>
        </a:defRPr>
      </a:lvl1pPr>
      <a:lvl2pPr marL="576072" algn="l" defTabSz="1152144" rtl="0" eaLnBrk="1" latinLnBrk="0" hangingPunct="1">
        <a:defRPr sz="2300" kern="1200">
          <a:solidFill>
            <a:schemeClr val="tx1"/>
          </a:solidFill>
          <a:latin typeface="+mn-lt"/>
          <a:ea typeface="+mn-ea"/>
          <a:cs typeface="+mn-cs"/>
        </a:defRPr>
      </a:lvl2pPr>
      <a:lvl3pPr marL="1152144" algn="l" defTabSz="1152144" rtl="0" eaLnBrk="1" latinLnBrk="0" hangingPunct="1">
        <a:defRPr sz="2300" kern="1200">
          <a:solidFill>
            <a:schemeClr val="tx1"/>
          </a:solidFill>
          <a:latin typeface="+mn-lt"/>
          <a:ea typeface="+mn-ea"/>
          <a:cs typeface="+mn-cs"/>
        </a:defRPr>
      </a:lvl3pPr>
      <a:lvl4pPr marL="1728216" algn="l" defTabSz="1152144" rtl="0" eaLnBrk="1" latinLnBrk="0" hangingPunct="1">
        <a:defRPr sz="2300" kern="1200">
          <a:solidFill>
            <a:schemeClr val="tx1"/>
          </a:solidFill>
          <a:latin typeface="+mn-lt"/>
          <a:ea typeface="+mn-ea"/>
          <a:cs typeface="+mn-cs"/>
        </a:defRPr>
      </a:lvl4pPr>
      <a:lvl5pPr marL="2304288" algn="l" defTabSz="1152144" rtl="0" eaLnBrk="1" latinLnBrk="0" hangingPunct="1">
        <a:defRPr sz="2300" kern="1200">
          <a:solidFill>
            <a:schemeClr val="tx1"/>
          </a:solidFill>
          <a:latin typeface="+mn-lt"/>
          <a:ea typeface="+mn-ea"/>
          <a:cs typeface="+mn-cs"/>
        </a:defRPr>
      </a:lvl5pPr>
      <a:lvl6pPr marL="2880360" algn="l" defTabSz="1152144" rtl="0" eaLnBrk="1" latinLnBrk="0" hangingPunct="1">
        <a:defRPr sz="2300" kern="1200">
          <a:solidFill>
            <a:schemeClr val="tx1"/>
          </a:solidFill>
          <a:latin typeface="+mn-lt"/>
          <a:ea typeface="+mn-ea"/>
          <a:cs typeface="+mn-cs"/>
        </a:defRPr>
      </a:lvl6pPr>
      <a:lvl7pPr marL="3456432" algn="l" defTabSz="1152144" rtl="0" eaLnBrk="1" latinLnBrk="0" hangingPunct="1">
        <a:defRPr sz="2300" kern="1200">
          <a:solidFill>
            <a:schemeClr val="tx1"/>
          </a:solidFill>
          <a:latin typeface="+mn-lt"/>
          <a:ea typeface="+mn-ea"/>
          <a:cs typeface="+mn-cs"/>
        </a:defRPr>
      </a:lvl7pPr>
      <a:lvl8pPr marL="4032504" algn="l" defTabSz="1152144" rtl="0" eaLnBrk="1" latinLnBrk="0" hangingPunct="1">
        <a:defRPr sz="2300" kern="1200">
          <a:solidFill>
            <a:schemeClr val="tx1"/>
          </a:solidFill>
          <a:latin typeface="+mn-lt"/>
          <a:ea typeface="+mn-ea"/>
          <a:cs typeface="+mn-cs"/>
        </a:defRPr>
      </a:lvl8pPr>
      <a:lvl9pPr marL="4608576" algn="l" defTabSz="1152144" rtl="0" eaLnBrk="1" latinLnBrk="0" hangingPunct="1">
        <a:defRPr sz="2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7550" y="403225"/>
            <a:ext cx="9005888" cy="14605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717550" y="2012950"/>
            <a:ext cx="9005888" cy="479742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717550" y="7008813"/>
            <a:ext cx="2349500" cy="401637"/>
          </a:xfrm>
          <a:prstGeom prst="rect">
            <a:avLst/>
          </a:prstGeom>
        </p:spPr>
        <p:txBody>
          <a:bodyPr vert="horz" lIns="91440" tIns="45720" rIns="91440" bIns="45720" rtlCol="0" anchor="ctr"/>
          <a:lstStyle>
            <a:lvl1pPr algn="l">
              <a:defRPr sz="1200">
                <a:solidFill>
                  <a:schemeClr val="tx1">
                    <a:tint val="75000"/>
                  </a:schemeClr>
                </a:solidFill>
              </a:defRPr>
            </a:lvl1pPr>
          </a:lstStyle>
          <a:p>
            <a:fld id="{CBDDD411-F603-4326-B1D6-97F400E13C6D}" type="datetimeFigureOut">
              <a:rPr lang="ru-RU" smtClean="0"/>
              <a:t>16.05.2023</a:t>
            </a:fld>
            <a:endParaRPr lang="ru-RU"/>
          </a:p>
        </p:txBody>
      </p:sp>
      <p:sp>
        <p:nvSpPr>
          <p:cNvPr id="5" name="Нижний колонтитул 4"/>
          <p:cNvSpPr>
            <a:spLocks noGrp="1"/>
          </p:cNvSpPr>
          <p:nvPr>
            <p:ph type="ftr" sz="quarter" idx="3"/>
          </p:nvPr>
        </p:nvSpPr>
        <p:spPr>
          <a:xfrm>
            <a:off x="3459163" y="7008813"/>
            <a:ext cx="3522662" cy="401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7373938" y="7008813"/>
            <a:ext cx="2349500" cy="401637"/>
          </a:xfrm>
          <a:prstGeom prst="rect">
            <a:avLst/>
          </a:prstGeom>
        </p:spPr>
        <p:txBody>
          <a:bodyPr vert="horz" lIns="91440" tIns="45720" rIns="91440" bIns="45720" rtlCol="0" anchor="ctr"/>
          <a:lstStyle>
            <a:lvl1pPr algn="r">
              <a:defRPr sz="1200">
                <a:solidFill>
                  <a:schemeClr val="tx1">
                    <a:tint val="75000"/>
                  </a:schemeClr>
                </a:solidFill>
              </a:defRPr>
            </a:lvl1pPr>
          </a:lstStyle>
          <a:p>
            <a:fld id="{B351194F-94B9-4CC5-97D9-5DC7A3352FEA}" type="slidenum">
              <a:rPr lang="ru-RU" smtClean="0"/>
              <a:t>‹#›</a:t>
            </a:fld>
            <a:endParaRPr lang="ru-RU"/>
          </a:p>
        </p:txBody>
      </p:sp>
    </p:spTree>
    <p:extLst>
      <p:ext uri="{BB962C8B-B14F-4D97-AF65-F5344CB8AC3E}">
        <p14:creationId xmlns:p14="http://schemas.microsoft.com/office/powerpoint/2010/main" val="3167230986"/>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5.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673995" y="1395015"/>
            <a:ext cx="9044380" cy="2886328"/>
          </a:xfrm>
          <a:prstGeom prst="rect">
            <a:avLst/>
          </a:prstGeom>
          <a:noFill/>
          <a:ln w="9525">
            <a:noFill/>
            <a:miter lim="800000"/>
            <a:headEnd/>
            <a:tailEnd/>
          </a:ln>
          <a:effectLst/>
        </p:spPr>
        <p:txBody>
          <a:bodyPr wrap="square" lIns="115214" tIns="57607" rIns="115214" bIns="57607">
            <a:spAutoFit/>
          </a:bodyPr>
          <a:lstStyle/>
          <a:p>
            <a:pPr algn="ctr"/>
            <a:r>
              <a:rPr lang="ru-RU" sz="3000" b="1" dirty="0" smtClean="0">
                <a:solidFill>
                  <a:srgbClr val="993366"/>
                </a:solidFill>
                <a:latin typeface="Arial Black" panose="020B0A04020102020204" pitchFamily="34" charset="0"/>
              </a:rPr>
              <a:t>О СИСТЕМЕ СОЦИАЛЬНОГО ПАРТНЕРСТВА И ОРГАНИЗАЦИИ РАБОТЫ ТЕРРИТОРИЛЬАНЫХ ТРЕХСТОРОННИХ КОМИСИЙ ПО РЕГУЛИРОВАНИЮ СОЦИАЛЬНО-ТРУДОВЫХ ОТНОШЕНИЙ</a:t>
            </a:r>
            <a:endParaRPr lang="ru-RU" sz="3000" b="1" dirty="0">
              <a:solidFill>
                <a:srgbClr val="993366"/>
              </a:solidFill>
              <a:latin typeface="Arial Black" panose="020B0A04020102020204" pitchFamily="34" charset="0"/>
            </a:endParaRPr>
          </a:p>
        </p:txBody>
      </p:sp>
      <p:pic>
        <p:nvPicPr>
          <p:cNvPr id="8" name="Picture 4" descr="http://www.opiv.ru/upload/iblock/10f/Ivan_obl_APK_logo%20y%20hkbqs.png"/>
          <p:cNvPicPr>
            <a:picLocks noChangeAspect="1" noChangeArrowheads="1"/>
          </p:cNvPicPr>
          <p:nvPr/>
        </p:nvPicPr>
        <p:blipFill>
          <a:blip r:embed="rId3" cstate="print"/>
          <a:srcRect/>
          <a:stretch>
            <a:fillRect/>
          </a:stretch>
        </p:blipFill>
        <p:spPr bwMode="auto">
          <a:xfrm>
            <a:off x="8262695" y="207984"/>
            <a:ext cx="1560087" cy="1182968"/>
          </a:xfrm>
          <a:prstGeom prst="rect">
            <a:avLst/>
          </a:prstGeom>
          <a:noFill/>
        </p:spPr>
      </p:pic>
      <p:sp>
        <p:nvSpPr>
          <p:cNvPr id="4" name="Rectangle 5"/>
          <p:cNvSpPr>
            <a:spLocks noChangeArrowheads="1"/>
          </p:cNvSpPr>
          <p:nvPr/>
        </p:nvSpPr>
        <p:spPr bwMode="auto">
          <a:xfrm>
            <a:off x="570679" y="4572719"/>
            <a:ext cx="9289032" cy="2039943"/>
          </a:xfrm>
          <a:prstGeom prst="rect">
            <a:avLst/>
          </a:prstGeom>
          <a:noFill/>
          <a:ln w="9525">
            <a:noFill/>
            <a:miter lim="800000"/>
            <a:headEnd/>
            <a:tailEnd/>
          </a:ln>
          <a:effectLst/>
        </p:spPr>
        <p:txBody>
          <a:bodyPr wrap="square" lIns="115214" tIns="57607" rIns="115214" bIns="57607">
            <a:spAutoFit/>
          </a:bodyPr>
          <a:lstStyle/>
          <a:p>
            <a:pPr algn="ctr"/>
            <a:r>
              <a:rPr lang="ru-RU" sz="2000" b="1" dirty="0" smtClean="0">
                <a:solidFill>
                  <a:schemeClr val="accent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НАЧАЛЬНИК ОТДЕЛА ТРУДОВОЙ МИГРАЦИИ, ОПЛАТЫ ТРУДА И СОЦИАЛЬНОГО ПАРТНЕРСТВА </a:t>
            </a:r>
            <a:r>
              <a:rPr lang="ru-RU" sz="2000" b="1" dirty="0">
                <a:solidFill>
                  <a:schemeClr val="accent1">
                    <a:lumMod val="50000"/>
                  </a:schemeClr>
                </a:solidFill>
                <a:latin typeface="Arial" panose="020B0604020202020204" pitchFamily="34" charset="0"/>
                <a:cs typeface="Arial" panose="020B0604020202020204" pitchFamily="34" charset="0"/>
              </a:rPr>
              <a:t>КОМИТЕТА</a:t>
            </a:r>
            <a:r>
              <a:rPr lang="ru-RU" sz="2000" b="1" dirty="0">
                <a:solidFill>
                  <a:schemeClr val="accent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 ИВАНОВСКОЙ ОБЛАСТИ ПО ТРУДУ, СОДЕЙСТВИЮ ЗАНЯТОСТИ НАСЕЛЕНИЯ  И ТРУДОВОЙ МИГРАЦИИ</a:t>
            </a:r>
          </a:p>
          <a:p>
            <a:pPr algn="ctr"/>
            <a:endParaRPr lang="ru-RU" sz="2000" b="1" dirty="0">
              <a:solidFill>
                <a:schemeClr val="accent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endParaRPr>
          </a:p>
          <a:p>
            <a:pPr algn="ctr"/>
            <a:r>
              <a:rPr lang="ru-RU" sz="2500" b="1" dirty="0" smtClean="0">
                <a:solidFill>
                  <a:schemeClr val="accent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ЛАДАЕВА АННА АЛЕКСАНДРОВНА</a:t>
            </a:r>
            <a:endParaRPr lang="ru-RU" sz="2500" b="1" dirty="0">
              <a:solidFill>
                <a:schemeClr val="accent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endParaRPr>
          </a:p>
        </p:txBody>
      </p:sp>
      <p:sp>
        <p:nvSpPr>
          <p:cNvPr id="2" name="Номер слайда 1"/>
          <p:cNvSpPr>
            <a:spLocks noGrp="1"/>
          </p:cNvSpPr>
          <p:nvPr>
            <p:ph type="sldNum" sz="quarter" idx="12"/>
          </p:nvPr>
        </p:nvSpPr>
        <p:spPr>
          <a:xfrm>
            <a:off x="9742683" y="7158695"/>
            <a:ext cx="654458" cy="402568"/>
          </a:xfrm>
        </p:spPr>
        <p:txBody>
          <a:bodyPr/>
          <a:lstStyle/>
          <a:p>
            <a:fld id="{6EFAF6D5-0CDD-4B0D-BE36-43F58E6F4C9A}" type="slidenum">
              <a:rPr lang="ru-RU" sz="1000" smtClean="0">
                <a:solidFill>
                  <a:schemeClr val="tx1">
                    <a:lumMod val="50000"/>
                    <a:lumOff val="50000"/>
                  </a:schemeClr>
                </a:solidFill>
              </a:rPr>
              <a:pPr/>
              <a:t>1</a:t>
            </a:fld>
            <a:endParaRPr lang="ru-RU" sz="1000" dirty="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539974" y="1476375"/>
            <a:ext cx="9361040" cy="5757792"/>
          </a:xfrm>
          <a:prstGeom prst="rect">
            <a:avLst/>
          </a:prstGeom>
          <a:solidFill>
            <a:schemeClr val="bg2">
              <a:lumMod val="20000"/>
              <a:lumOff val="80000"/>
            </a:schemeClr>
          </a:solidFill>
          <a:ln>
            <a:solidFill>
              <a:schemeClr val="tx2">
                <a:lumMod val="75000"/>
              </a:schemeClr>
            </a:solidFill>
          </a:ln>
          <a:effectLst>
            <a:glow rad="101600">
              <a:schemeClr val="bg1">
                <a:alpha val="6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Номер слайда 2"/>
          <p:cNvSpPr>
            <a:spLocks noGrp="1"/>
          </p:cNvSpPr>
          <p:nvPr>
            <p:ph type="sldNum" sz="quarter" idx="12"/>
          </p:nvPr>
        </p:nvSpPr>
        <p:spPr>
          <a:xfrm>
            <a:off x="9765342" y="7215795"/>
            <a:ext cx="654458" cy="402568"/>
          </a:xfrm>
        </p:spPr>
        <p:txBody>
          <a:bodyPr/>
          <a:lstStyle/>
          <a:p>
            <a:fld id="{6EFAF6D5-0CDD-4B0D-BE36-43F58E6F4C9A}" type="slidenum">
              <a:rPr lang="ru-RU" smtClean="0"/>
              <a:pPr/>
              <a:t>10</a:t>
            </a:fld>
            <a:endParaRPr lang="ru-RU" dirty="0"/>
          </a:p>
        </p:txBody>
      </p:sp>
      <p:sp>
        <p:nvSpPr>
          <p:cNvPr id="4" name="Заголовок 3"/>
          <p:cNvSpPr txBox="1">
            <a:spLocks noGrp="1"/>
          </p:cNvSpPr>
          <p:nvPr>
            <p:ph type="title"/>
          </p:nvPr>
        </p:nvSpPr>
        <p:spPr>
          <a:xfrm>
            <a:off x="539975" y="20775"/>
            <a:ext cx="9361040" cy="1279735"/>
          </a:xfrm>
          <a:prstGeom prst="rect">
            <a:avLst/>
          </a:prstGeom>
          <a:solidFill>
            <a:schemeClr val="bg1"/>
          </a:solidFill>
          <a:ln w="9525" cap="flat" cmpd="sng" algn="ctr">
            <a:noFill/>
            <a:prstDash val="solid"/>
          </a:ln>
          <a:effectLst>
            <a:outerShdw blurRad="50800" dist="38100" dir="5400000" algn="t" rotWithShape="0">
              <a:prstClr val="black">
                <a:alpha val="40000"/>
              </a:prstClr>
            </a:outerShdw>
          </a:effectLst>
          <a:scene3d>
            <a:camera prst="orthographicFront">
              <a:rot lat="0" lon="0" rev="0"/>
            </a:camera>
            <a:lightRig rig="brightRoom" dir="t">
              <a:rot lat="0" lon="0" rev="600000"/>
            </a:lightRig>
          </a:scene3d>
          <a:sp3d prstMaterial="metal">
            <a:bevelT w="38100" h="57150" prst="angle"/>
          </a:sp3d>
        </p:spPr>
        <p:style>
          <a:lnRef idx="1">
            <a:schemeClr val="accent3"/>
          </a:lnRef>
          <a:fillRef idx="1001">
            <a:schemeClr val="lt2"/>
          </a:fillRef>
          <a:effectRef idx="1">
            <a:schemeClr val="accent3"/>
          </a:effectRef>
          <a:fontRef idx="minor">
            <a:schemeClr val="dk1"/>
          </a:fontRef>
        </p:style>
        <p:txBody>
          <a:bodyPr vert="horz" wrap="square" lIns="115214" tIns="57607" rIns="115214" bIns="57607" rtlCol="0" anchor="ctr">
            <a:spAutoFit/>
          </a:bodyPr>
          <a:lstStyle>
            <a:lvl1pPr algn="ctr" defTabSz="1152144" rtl="0" eaLnBrk="1" latinLnBrk="0" hangingPunct="1">
              <a:lnSpc>
                <a:spcPct val="90000"/>
              </a:lnSpc>
              <a:spcBef>
                <a:spcPct val="0"/>
              </a:spcBef>
              <a:buNone/>
              <a:defRPr sz="4500" kern="1200" cap="all" baseline="0">
                <a:solidFill>
                  <a:schemeClr val="dk1"/>
                </a:solidFill>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3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ПРИМЕРНАЯ ФОРМА РЕШЕНИЯ ТЕРРИТОРИАЛЬНОЙ ТРЕХСТОРОННЕЙ КОМИССИИ ПО РЕЗУЛЬТАТАМ РАССМОТРЕНИЯ ПРАВОВЫХ АКТОВ В СФЕРЕ ТРУДА</a:t>
            </a:r>
            <a: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
            </a:r>
            <a:b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1500" b="1" i="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(без разногласий)</a:t>
            </a:r>
            <a:endParaRPr lang="ru-RU" sz="1500" i="1" dirty="0">
              <a:solidFill>
                <a:srgbClr val="C00000"/>
              </a:solidFill>
              <a:latin typeface="Arial Black" panose="020B0A04020102020204" pitchFamily="34" charset="0"/>
              <a:cs typeface="Arial" panose="020B0604020202020204" pitchFamily="34" charset="0"/>
            </a:endParaRPr>
          </a:p>
        </p:txBody>
      </p:sp>
      <p:sp>
        <p:nvSpPr>
          <p:cNvPr id="5" name="TextBox 4"/>
          <p:cNvSpPr txBox="1"/>
          <p:nvPr/>
        </p:nvSpPr>
        <p:spPr>
          <a:xfrm>
            <a:off x="6516638" y="1476375"/>
            <a:ext cx="3141814" cy="1815882"/>
          </a:xfrm>
          <a:prstGeom prst="rect">
            <a:avLst/>
          </a:prstGeom>
          <a:noFill/>
        </p:spPr>
        <p:txBody>
          <a:bodyPr wrap="square" rtlCol="0">
            <a:spAutoFit/>
          </a:bodyPr>
          <a:lstStyle/>
          <a:p>
            <a:pPr algn="ctr"/>
            <a:r>
              <a:rPr lang="ru-RU" sz="1600" dirty="0" smtClean="0">
                <a:latin typeface="Times New Roman" panose="02020603050405020304" pitchFamily="18" charset="0"/>
                <a:cs typeface="Times New Roman" panose="02020603050405020304" pitchFamily="18" charset="0"/>
              </a:rPr>
              <a:t>УТВЕРЖДАЮ</a:t>
            </a:r>
          </a:p>
          <a:p>
            <a:pPr algn="ctr"/>
            <a:r>
              <a:rPr lang="ru-RU" sz="1600" dirty="0">
                <a:latin typeface="Times New Roman" panose="02020603050405020304" pitchFamily="18" charset="0"/>
                <a:cs typeface="Times New Roman" panose="02020603050405020304" pitchFamily="18" charset="0"/>
              </a:rPr>
              <a:t>К</a:t>
            </a:r>
            <a:r>
              <a:rPr lang="ru-RU" sz="1600" dirty="0" smtClean="0">
                <a:latin typeface="Times New Roman" panose="02020603050405020304" pitchFamily="18" charset="0"/>
                <a:cs typeface="Times New Roman" panose="02020603050405020304" pitchFamily="18" charset="0"/>
              </a:rPr>
              <a:t>оординатор территориальной </a:t>
            </a:r>
          </a:p>
          <a:p>
            <a:pPr algn="ctr"/>
            <a:r>
              <a:rPr lang="ru-RU" sz="1600" dirty="0" smtClean="0">
                <a:latin typeface="Times New Roman" panose="02020603050405020304" pitchFamily="18" charset="0"/>
                <a:cs typeface="Times New Roman" panose="02020603050405020304" pitchFamily="18" charset="0"/>
              </a:rPr>
              <a:t>трехсторонней комиссии по регулированию социально-трудовых отношений</a:t>
            </a:r>
          </a:p>
          <a:p>
            <a:pPr algn="ctr"/>
            <a:r>
              <a:rPr lang="ru-RU" sz="1600" dirty="0" smtClean="0">
                <a:latin typeface="Times New Roman" panose="02020603050405020304" pitchFamily="18" charset="0"/>
                <a:cs typeface="Times New Roman" panose="02020603050405020304" pitchFamily="18" charset="0"/>
              </a:rPr>
              <a:t>_______________</a:t>
            </a:r>
          </a:p>
          <a:p>
            <a:pPr algn="ctr"/>
            <a:r>
              <a:rPr lang="ru-RU" sz="1200" i="1" dirty="0">
                <a:latin typeface="Times New Roman" panose="02020603050405020304" pitchFamily="18" charset="0"/>
                <a:cs typeface="Times New Roman" panose="02020603050405020304" pitchFamily="18" charset="0"/>
              </a:rPr>
              <a:t>д</a:t>
            </a:r>
            <a:r>
              <a:rPr lang="ru-RU" sz="1200" i="1" dirty="0" smtClean="0">
                <a:latin typeface="Times New Roman" panose="02020603050405020304" pitchFamily="18" charset="0"/>
                <a:cs typeface="Times New Roman" panose="02020603050405020304" pitchFamily="18" charset="0"/>
              </a:rPr>
              <a:t>ата, подпись</a:t>
            </a:r>
            <a:endParaRPr lang="ru-RU" sz="1200" i="1"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008028" y="3138619"/>
            <a:ext cx="8424936" cy="830997"/>
          </a:xfrm>
          <a:prstGeom prst="rect">
            <a:avLst/>
          </a:prstGeom>
          <a:noFill/>
        </p:spPr>
        <p:txBody>
          <a:bodyPr wrap="square" rtlCol="0">
            <a:spAutoFit/>
          </a:bodyPr>
          <a:lstStyle/>
          <a:p>
            <a:pPr algn="ctr"/>
            <a:r>
              <a:rPr lang="ru-RU" sz="1600" dirty="0" smtClean="0">
                <a:latin typeface="Times New Roman" panose="02020603050405020304" pitchFamily="18" charset="0"/>
                <a:cs typeface="Times New Roman" panose="02020603050405020304" pitchFamily="18" charset="0"/>
              </a:rPr>
              <a:t>РЕШЕНИЕ</a:t>
            </a:r>
          </a:p>
          <a:p>
            <a:pPr algn="ctr"/>
            <a:r>
              <a:rPr lang="ru-RU" sz="1600" dirty="0">
                <a:latin typeface="Times New Roman" panose="02020603050405020304" pitchFamily="18" charset="0"/>
                <a:cs typeface="Times New Roman" panose="02020603050405020304" pitchFamily="18" charset="0"/>
              </a:rPr>
              <a:t>т</a:t>
            </a:r>
            <a:r>
              <a:rPr lang="ru-RU" sz="1600" dirty="0" smtClean="0">
                <a:latin typeface="Times New Roman" panose="02020603050405020304" pitchFamily="18" charset="0"/>
                <a:cs typeface="Times New Roman" panose="02020603050405020304" pitchFamily="18" charset="0"/>
              </a:rPr>
              <a:t>ерриториальной трехсторонней комиссии </a:t>
            </a:r>
            <a:r>
              <a:rPr lang="ru-RU" sz="1600" dirty="0">
                <a:latin typeface="Times New Roman" panose="02020603050405020304" pitchFamily="18" charset="0"/>
                <a:cs typeface="Times New Roman" panose="02020603050405020304" pitchFamily="18" charset="0"/>
              </a:rPr>
              <a:t>по регулированию социально-трудовых </a:t>
            </a:r>
            <a:r>
              <a:rPr lang="ru-RU" sz="1600" dirty="0" smtClean="0">
                <a:latin typeface="Times New Roman" panose="02020603050405020304" pitchFamily="18" charset="0"/>
                <a:cs typeface="Times New Roman" panose="02020603050405020304" pitchFamily="18" charset="0"/>
              </a:rPr>
              <a:t>отношений по вопросу о проекте правового акта </a:t>
            </a:r>
            <a:r>
              <a:rPr lang="ru-RU" sz="1600" i="1" dirty="0" smtClean="0">
                <a:latin typeface="Times New Roman" panose="02020603050405020304" pitchFamily="18" charset="0"/>
                <a:cs typeface="Times New Roman" panose="02020603050405020304" pitchFamily="18" charset="0"/>
              </a:rPr>
              <a:t>(указывается наименование правового акта) </a:t>
            </a:r>
            <a:endParaRPr lang="ru-RU" sz="1600" i="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153703" y="4020375"/>
            <a:ext cx="8721815" cy="1323439"/>
          </a:xfrm>
          <a:prstGeom prst="rect">
            <a:avLst/>
          </a:prstGeom>
          <a:noFill/>
        </p:spPr>
        <p:txBody>
          <a:bodyPr wrap="square" rtlCol="0">
            <a:spAutoFit/>
          </a:bodyPr>
          <a:lstStyle/>
          <a:p>
            <a:r>
              <a:rPr lang="ru-RU" sz="1600" dirty="0">
                <a:latin typeface="Times New Roman" panose="02020603050405020304" pitchFamily="18" charset="0"/>
                <a:cs typeface="Times New Roman" panose="02020603050405020304" pitchFamily="18" charset="0"/>
              </a:rPr>
              <a:t>Рассмотрев </a:t>
            </a:r>
            <a:r>
              <a:rPr lang="ru-RU" sz="1600" dirty="0" smtClean="0">
                <a:latin typeface="Times New Roman" panose="02020603050405020304" pitchFamily="18" charset="0"/>
                <a:cs typeface="Times New Roman" panose="02020603050405020304" pitchFamily="18" charset="0"/>
              </a:rPr>
              <a:t>представленный Администрацией </a:t>
            </a:r>
            <a:r>
              <a:rPr lang="ru-RU" sz="1600" i="1" dirty="0" smtClean="0">
                <a:latin typeface="Times New Roman" panose="02020603050405020304" pitchFamily="18" charset="0"/>
                <a:cs typeface="Times New Roman" panose="02020603050405020304" pitchFamily="18" charset="0"/>
              </a:rPr>
              <a:t>муниципального образования </a:t>
            </a:r>
            <a:r>
              <a:rPr lang="ru-RU" sz="1600" dirty="0" smtClean="0">
                <a:latin typeface="Times New Roman" panose="02020603050405020304" pitchFamily="18" charset="0"/>
                <a:cs typeface="Times New Roman" panose="02020603050405020304" pitchFamily="18" charset="0"/>
              </a:rPr>
              <a:t>проект </a:t>
            </a:r>
            <a:r>
              <a:rPr lang="ru-RU" sz="1600" dirty="0">
                <a:latin typeface="Times New Roman" panose="02020603050405020304" pitchFamily="18" charset="0"/>
                <a:cs typeface="Times New Roman" panose="02020603050405020304" pitchFamily="18" charset="0"/>
              </a:rPr>
              <a:t>правового акта </a:t>
            </a:r>
            <a:r>
              <a:rPr lang="ru-RU" sz="1600" i="1" dirty="0" smtClean="0">
                <a:latin typeface="Times New Roman" panose="02020603050405020304" pitchFamily="18" charset="0"/>
                <a:cs typeface="Times New Roman" panose="02020603050405020304" pitchFamily="18" charset="0"/>
              </a:rPr>
              <a:t>(наименование </a:t>
            </a:r>
            <a:r>
              <a:rPr lang="ru-RU" sz="1600" i="1" dirty="0">
                <a:latin typeface="Times New Roman" panose="02020603050405020304" pitchFamily="18" charset="0"/>
                <a:cs typeface="Times New Roman" panose="02020603050405020304" pitchFamily="18" charset="0"/>
              </a:rPr>
              <a:t>правового акта</a:t>
            </a:r>
            <a:r>
              <a:rPr lang="ru-RU" sz="1600" i="1"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комиссия решила: </a:t>
            </a:r>
          </a:p>
          <a:p>
            <a:pPr marL="342900" indent="-342900">
              <a:buAutoNum type="arabicPeriod"/>
            </a:pPr>
            <a:r>
              <a:rPr lang="ru-RU" sz="1600" dirty="0" smtClean="0">
                <a:latin typeface="Times New Roman" panose="02020603050405020304" pitchFamily="18" charset="0"/>
                <a:cs typeface="Times New Roman" panose="02020603050405020304" pitchFamily="18" charset="0"/>
              </a:rPr>
              <a:t>Одобрить (согласовать) проект правового акта </a:t>
            </a:r>
            <a:r>
              <a:rPr lang="ru-RU" sz="1600" i="1" dirty="0" smtClean="0">
                <a:latin typeface="Times New Roman" panose="02020603050405020304" pitchFamily="18" charset="0"/>
                <a:cs typeface="Times New Roman" panose="02020603050405020304" pitchFamily="18" charset="0"/>
              </a:rPr>
              <a:t>(наименование </a:t>
            </a:r>
            <a:r>
              <a:rPr lang="ru-RU" sz="1600" i="1" dirty="0">
                <a:latin typeface="Times New Roman" panose="02020603050405020304" pitchFamily="18" charset="0"/>
                <a:cs typeface="Times New Roman" panose="02020603050405020304" pitchFamily="18" charset="0"/>
              </a:rPr>
              <a:t>правового акта</a:t>
            </a:r>
            <a:r>
              <a:rPr lang="ru-RU" sz="1600" i="1" dirty="0" smtClean="0">
                <a:latin typeface="Times New Roman" panose="02020603050405020304" pitchFamily="18" charset="0"/>
                <a:cs typeface="Times New Roman" panose="02020603050405020304" pitchFamily="18" charset="0"/>
              </a:rPr>
              <a:t>).</a:t>
            </a:r>
          </a:p>
          <a:p>
            <a:pPr marL="342900" indent="-342900">
              <a:buAutoNum type="arabicPeriod"/>
            </a:pPr>
            <a:r>
              <a:rPr lang="ru-RU" sz="1600" dirty="0" smtClean="0">
                <a:latin typeface="Times New Roman" panose="02020603050405020304" pitchFamily="18" charset="0"/>
                <a:cs typeface="Times New Roman" panose="02020603050405020304" pitchFamily="18" charset="0"/>
              </a:rPr>
              <a:t>Направить решение по проекту правового акта </a:t>
            </a:r>
            <a:r>
              <a:rPr lang="ru-RU" sz="1600" i="1" dirty="0" smtClean="0">
                <a:latin typeface="Times New Roman" panose="02020603050405020304" pitchFamily="18" charset="0"/>
                <a:cs typeface="Times New Roman" panose="02020603050405020304" pitchFamily="18" charset="0"/>
              </a:rPr>
              <a:t>(наименование </a:t>
            </a:r>
            <a:r>
              <a:rPr lang="ru-RU" sz="1600" i="1" dirty="0">
                <a:latin typeface="Times New Roman" panose="02020603050405020304" pitchFamily="18" charset="0"/>
                <a:cs typeface="Times New Roman" panose="02020603050405020304" pitchFamily="18" charset="0"/>
              </a:rPr>
              <a:t>правового акта</a:t>
            </a:r>
            <a:r>
              <a:rPr lang="ru-RU" sz="1600" i="1"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в Администрацию (Совет) </a:t>
            </a:r>
            <a:r>
              <a:rPr lang="ru-RU" sz="1600" i="1" dirty="0" smtClean="0">
                <a:latin typeface="Times New Roman" panose="02020603050405020304" pitchFamily="18" charset="0"/>
                <a:cs typeface="Times New Roman" panose="02020603050405020304" pitchFamily="18" charset="0"/>
              </a:rPr>
              <a:t>муниципального образования </a:t>
            </a:r>
            <a:r>
              <a:rPr lang="ru-RU" sz="1600" dirty="0" smtClean="0">
                <a:latin typeface="Times New Roman" panose="02020603050405020304" pitchFamily="18" charset="0"/>
                <a:cs typeface="Times New Roman" panose="02020603050405020304" pitchFamily="18" charset="0"/>
              </a:rPr>
              <a:t>для рассмотрения.</a:t>
            </a:r>
            <a:endParaRPr lang="ru-RU" sz="16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1263866" y="5613954"/>
            <a:ext cx="2637753" cy="1569660"/>
          </a:xfrm>
          <a:prstGeom prst="rect">
            <a:avLst/>
          </a:prstGeom>
          <a:noFill/>
        </p:spPr>
        <p:txBody>
          <a:bodyPr wrap="square" rtlCol="0">
            <a:spAutoFit/>
          </a:bodyPr>
          <a:lstStyle/>
          <a:p>
            <a:r>
              <a:rPr lang="ru-RU" sz="1600" dirty="0">
                <a:latin typeface="Times New Roman" panose="02020603050405020304" pitchFamily="18" charset="0"/>
                <a:cs typeface="Times New Roman" panose="02020603050405020304" pitchFamily="18" charset="0"/>
              </a:rPr>
              <a:t>Координатор стороны органов местного </a:t>
            </a:r>
            <a:r>
              <a:rPr lang="ru-RU" sz="1600" dirty="0" smtClean="0">
                <a:latin typeface="Times New Roman" panose="02020603050405020304" pitchFamily="18" charset="0"/>
                <a:cs typeface="Times New Roman" panose="02020603050405020304" pitchFamily="18" charset="0"/>
              </a:rPr>
              <a:t>самоуправления</a:t>
            </a:r>
          </a:p>
          <a:p>
            <a:r>
              <a:rPr lang="ru-RU" sz="1600" i="1" dirty="0" smtClean="0">
                <a:latin typeface="Times New Roman" panose="02020603050405020304" pitchFamily="18" charset="0"/>
                <a:cs typeface="Times New Roman" panose="02020603050405020304" pitchFamily="18" charset="0"/>
              </a:rPr>
              <a:t>(должность)</a:t>
            </a:r>
          </a:p>
          <a:p>
            <a:r>
              <a:rPr lang="ru-RU" sz="1600" dirty="0" smtClean="0">
                <a:latin typeface="Times New Roman" panose="02020603050405020304" pitchFamily="18" charset="0"/>
                <a:cs typeface="Times New Roman" panose="02020603050405020304" pitchFamily="18" charset="0"/>
              </a:rPr>
              <a:t>________________</a:t>
            </a:r>
          </a:p>
          <a:p>
            <a:r>
              <a:rPr lang="ru-RU" sz="1600" dirty="0" smtClean="0">
                <a:latin typeface="Times New Roman" panose="02020603050405020304" pitchFamily="18" charset="0"/>
                <a:cs typeface="Times New Roman" panose="02020603050405020304" pitchFamily="18" charset="0"/>
              </a:rPr>
              <a:t>(подпись, ФИО)</a:t>
            </a:r>
            <a:endParaRPr lang="ru-RU" sz="16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3996358" y="5630164"/>
            <a:ext cx="2637753" cy="1323439"/>
          </a:xfrm>
          <a:prstGeom prst="rect">
            <a:avLst/>
          </a:prstGeom>
          <a:noFill/>
        </p:spPr>
        <p:txBody>
          <a:bodyPr wrap="square" rtlCol="0">
            <a:spAutoFit/>
          </a:bodyPr>
          <a:lstStyle/>
          <a:p>
            <a:r>
              <a:rPr lang="ru-RU" sz="1600" dirty="0">
                <a:latin typeface="Times New Roman" panose="02020603050405020304" pitchFamily="18" charset="0"/>
                <a:cs typeface="Times New Roman" panose="02020603050405020304" pitchFamily="18" charset="0"/>
              </a:rPr>
              <a:t>Координатор стороны </a:t>
            </a:r>
          </a:p>
          <a:p>
            <a:r>
              <a:rPr lang="ru-RU" sz="1600" dirty="0" smtClean="0">
                <a:latin typeface="Times New Roman" panose="02020603050405020304" pitchFamily="18" charset="0"/>
                <a:cs typeface="Times New Roman" panose="02020603050405020304" pitchFamily="18" charset="0"/>
              </a:rPr>
              <a:t>Профсоюзов</a:t>
            </a:r>
          </a:p>
          <a:p>
            <a:r>
              <a:rPr lang="ru-RU" sz="1600" i="1" dirty="0" smtClean="0">
                <a:latin typeface="Times New Roman" panose="02020603050405020304" pitchFamily="18" charset="0"/>
                <a:cs typeface="Times New Roman" panose="02020603050405020304" pitchFamily="18" charset="0"/>
              </a:rPr>
              <a:t>(должность</a:t>
            </a:r>
            <a:r>
              <a:rPr lang="ru-RU" sz="1600" i="1" dirty="0">
                <a:latin typeface="Times New Roman" panose="02020603050405020304" pitchFamily="18" charset="0"/>
                <a:cs typeface="Times New Roman" panose="02020603050405020304" pitchFamily="18" charset="0"/>
              </a:rPr>
              <a:t>)</a:t>
            </a:r>
          </a:p>
          <a:p>
            <a:r>
              <a:rPr lang="ru-RU" sz="1600" dirty="0" smtClean="0">
                <a:latin typeface="Times New Roman" panose="02020603050405020304" pitchFamily="18" charset="0"/>
                <a:cs typeface="Times New Roman" panose="02020603050405020304" pitchFamily="18" charset="0"/>
              </a:rPr>
              <a:t>________________</a:t>
            </a:r>
          </a:p>
          <a:p>
            <a:r>
              <a:rPr lang="ru-RU" sz="1600" dirty="0" smtClean="0">
                <a:latin typeface="Times New Roman" panose="02020603050405020304" pitchFamily="18" charset="0"/>
                <a:cs typeface="Times New Roman" panose="02020603050405020304" pitchFamily="18" charset="0"/>
              </a:rPr>
              <a:t>(подпись, ФИО)</a:t>
            </a:r>
            <a:endParaRPr lang="ru-RU" sz="160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6817766" y="5624533"/>
            <a:ext cx="2637753" cy="1323439"/>
          </a:xfrm>
          <a:prstGeom prst="rect">
            <a:avLst/>
          </a:prstGeom>
          <a:noFill/>
        </p:spPr>
        <p:txBody>
          <a:bodyPr wrap="square" rtlCol="0">
            <a:spAutoFit/>
          </a:bodyPr>
          <a:lstStyle/>
          <a:p>
            <a:r>
              <a:rPr lang="ru-RU" sz="1600" dirty="0">
                <a:latin typeface="Times New Roman" panose="02020603050405020304" pitchFamily="18" charset="0"/>
                <a:cs typeface="Times New Roman" panose="02020603050405020304" pitchFamily="18" charset="0"/>
              </a:rPr>
              <a:t>Координатор стороны </a:t>
            </a:r>
          </a:p>
          <a:p>
            <a:r>
              <a:rPr lang="ru-RU" sz="1600" dirty="0">
                <a:latin typeface="Times New Roman" panose="02020603050405020304" pitchFamily="18" charset="0"/>
                <a:cs typeface="Times New Roman" panose="02020603050405020304" pitchFamily="18" charset="0"/>
              </a:rPr>
              <a:t>р</a:t>
            </a:r>
            <a:r>
              <a:rPr lang="ru-RU" sz="1600" dirty="0" smtClean="0">
                <a:latin typeface="Times New Roman" panose="02020603050405020304" pitchFamily="18" charset="0"/>
                <a:cs typeface="Times New Roman" panose="02020603050405020304" pitchFamily="18" charset="0"/>
              </a:rPr>
              <a:t>аботодателей</a:t>
            </a:r>
          </a:p>
          <a:p>
            <a:r>
              <a:rPr lang="ru-RU" sz="1600" i="1" dirty="0" smtClean="0">
                <a:latin typeface="Times New Roman" panose="02020603050405020304" pitchFamily="18" charset="0"/>
                <a:cs typeface="Times New Roman" panose="02020603050405020304" pitchFamily="18" charset="0"/>
              </a:rPr>
              <a:t>(должность</a:t>
            </a:r>
            <a:r>
              <a:rPr lang="ru-RU" sz="1600" i="1" dirty="0">
                <a:latin typeface="Times New Roman" panose="02020603050405020304" pitchFamily="18" charset="0"/>
                <a:cs typeface="Times New Roman" panose="02020603050405020304" pitchFamily="18" charset="0"/>
              </a:rPr>
              <a:t>)</a:t>
            </a:r>
          </a:p>
          <a:p>
            <a:r>
              <a:rPr lang="ru-RU" sz="1600" dirty="0" smtClean="0">
                <a:latin typeface="Times New Roman" panose="02020603050405020304" pitchFamily="18" charset="0"/>
                <a:cs typeface="Times New Roman" panose="02020603050405020304" pitchFamily="18" charset="0"/>
              </a:rPr>
              <a:t>________________</a:t>
            </a:r>
          </a:p>
          <a:p>
            <a:r>
              <a:rPr lang="ru-RU" sz="1600" dirty="0" smtClean="0">
                <a:latin typeface="Times New Roman" panose="02020603050405020304" pitchFamily="18" charset="0"/>
                <a:cs typeface="Times New Roman" panose="02020603050405020304" pitchFamily="18" charset="0"/>
              </a:rPr>
              <a:t>(подпись, ФИО)</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5936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611982" y="1399948"/>
            <a:ext cx="9343985" cy="5985071"/>
          </a:xfrm>
          <a:prstGeom prst="rect">
            <a:avLst/>
          </a:prstGeom>
          <a:solidFill>
            <a:schemeClr val="bg2">
              <a:lumMod val="20000"/>
              <a:lumOff val="80000"/>
            </a:schemeClr>
          </a:solidFill>
          <a:ln>
            <a:solidFill>
              <a:schemeClr val="tx2">
                <a:lumMod val="50000"/>
              </a:schemeClr>
            </a:solidFill>
          </a:ln>
          <a:effectLst>
            <a:glow rad="101600">
              <a:schemeClr val="bg1">
                <a:alpha val="6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bg2">
                  <a:lumMod val="40000"/>
                  <a:lumOff val="60000"/>
                </a:schemeClr>
              </a:solidFill>
            </a:endParaRPr>
          </a:p>
        </p:txBody>
      </p:sp>
      <p:sp>
        <p:nvSpPr>
          <p:cNvPr id="3" name="Номер слайда 2"/>
          <p:cNvSpPr>
            <a:spLocks noGrp="1"/>
          </p:cNvSpPr>
          <p:nvPr>
            <p:ph type="sldNum" sz="quarter" idx="12"/>
          </p:nvPr>
        </p:nvSpPr>
        <p:spPr>
          <a:xfrm>
            <a:off x="9786530" y="7128837"/>
            <a:ext cx="654458" cy="402568"/>
          </a:xfrm>
        </p:spPr>
        <p:txBody>
          <a:bodyPr/>
          <a:lstStyle/>
          <a:p>
            <a:fld id="{6EFAF6D5-0CDD-4B0D-BE36-43F58E6F4C9A}" type="slidenum">
              <a:rPr lang="ru-RU" smtClean="0"/>
              <a:pPr/>
              <a:t>11</a:t>
            </a:fld>
            <a:endParaRPr lang="ru-RU" dirty="0"/>
          </a:p>
        </p:txBody>
      </p:sp>
      <p:sp>
        <p:nvSpPr>
          <p:cNvPr id="4" name="Заголовок 3"/>
          <p:cNvSpPr txBox="1">
            <a:spLocks noGrp="1"/>
          </p:cNvSpPr>
          <p:nvPr>
            <p:ph type="title"/>
          </p:nvPr>
        </p:nvSpPr>
        <p:spPr>
          <a:xfrm>
            <a:off x="611982" y="44970"/>
            <a:ext cx="9343985" cy="1279735"/>
          </a:xfrm>
          <a:prstGeom prst="rect">
            <a:avLst/>
          </a:prstGeom>
          <a:solidFill>
            <a:schemeClr val="bg1"/>
          </a:solidFill>
          <a:ln w="9525" cap="flat" cmpd="sng" algn="ctr">
            <a:noFill/>
            <a:prstDash val="solid"/>
          </a:ln>
          <a:effectLst>
            <a:outerShdw blurRad="50800" dist="38100" dir="5400000" algn="t" rotWithShape="0">
              <a:prstClr val="black">
                <a:alpha val="40000"/>
              </a:prstClr>
            </a:outerShdw>
          </a:effectLst>
          <a:scene3d>
            <a:camera prst="orthographicFront">
              <a:rot lat="0" lon="0" rev="0"/>
            </a:camera>
            <a:lightRig rig="brightRoom" dir="t">
              <a:rot lat="0" lon="0" rev="600000"/>
            </a:lightRig>
          </a:scene3d>
          <a:sp3d prstMaterial="metal">
            <a:bevelT w="38100" h="57150" prst="angle"/>
          </a:sp3d>
        </p:spPr>
        <p:style>
          <a:lnRef idx="1">
            <a:schemeClr val="accent3"/>
          </a:lnRef>
          <a:fillRef idx="1001">
            <a:schemeClr val="lt2"/>
          </a:fillRef>
          <a:effectRef idx="1">
            <a:schemeClr val="accent3"/>
          </a:effectRef>
          <a:fontRef idx="minor">
            <a:schemeClr val="dk1"/>
          </a:fontRef>
        </p:style>
        <p:txBody>
          <a:bodyPr vert="horz" wrap="square" lIns="115214" tIns="57607" rIns="115214" bIns="57607" rtlCol="0" anchor="ctr">
            <a:spAutoFit/>
          </a:bodyPr>
          <a:lstStyle>
            <a:lvl1pPr algn="ctr" defTabSz="1152144" rtl="0" eaLnBrk="1" latinLnBrk="0" hangingPunct="1">
              <a:lnSpc>
                <a:spcPct val="90000"/>
              </a:lnSpc>
              <a:spcBef>
                <a:spcPct val="0"/>
              </a:spcBef>
              <a:buNone/>
              <a:defRPr sz="4500" kern="1200" cap="all" baseline="0">
                <a:solidFill>
                  <a:schemeClr val="dk1"/>
                </a:solidFill>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300" b="1" dirty="0" smtClean="0">
                <a:solidFill>
                  <a:srgbClr val="993366"/>
                </a:solidFill>
                <a:latin typeface="Arial Black" panose="020B0A04020102020204" pitchFamily="34" charset="0"/>
                <a:ea typeface="Tahoma" panose="020B0604030504040204" pitchFamily="34" charset="0"/>
                <a:cs typeface="Arial" panose="020B0604020202020204" pitchFamily="34" charset="0"/>
              </a:rPr>
              <a:t>ПРИМЕРНАЯ ФОРМА РЕШЕНИЯ ТЕРРИТОРИАЛЬНОЙ ТРЕХСТОРОННЕЙ КОМИССИИ ПО РЕЗУЛЬТАТАМ РАССМОТРЕНИЯ ПРАВОВЫХ АКТОВ В СФЕРЕ ТРУДА</a:t>
            </a:r>
            <a:r>
              <a:rPr lang="ru-RU" sz="2500" b="1" dirty="0" smtClean="0">
                <a:solidFill>
                  <a:srgbClr val="993366"/>
                </a:solidFill>
                <a:latin typeface="Arial Black" panose="020B0A04020102020204" pitchFamily="34" charset="0"/>
                <a:ea typeface="Tahoma" panose="020B0604030504040204" pitchFamily="34" charset="0"/>
                <a:cs typeface="Arial" panose="020B0604020202020204" pitchFamily="34" charset="0"/>
              </a:rPr>
              <a:t/>
            </a:r>
            <a:br>
              <a:rPr lang="ru-RU" sz="2500" b="1" dirty="0" smtClean="0">
                <a:solidFill>
                  <a:srgbClr val="993366"/>
                </a:solidFill>
                <a:latin typeface="Arial Black" panose="020B0A04020102020204" pitchFamily="34" charset="0"/>
                <a:ea typeface="Tahoma" panose="020B0604030504040204" pitchFamily="34" charset="0"/>
                <a:cs typeface="Arial" panose="020B0604020202020204" pitchFamily="34" charset="0"/>
              </a:rPr>
            </a:br>
            <a:r>
              <a:rPr lang="ru-RU" sz="1500" b="1" i="1" dirty="0" smtClean="0">
                <a:solidFill>
                  <a:srgbClr val="993366"/>
                </a:solidFill>
                <a:latin typeface="Arial Black" panose="020B0A04020102020204" pitchFamily="34" charset="0"/>
                <a:ea typeface="Tahoma" panose="020B0604030504040204" pitchFamily="34" charset="0"/>
                <a:cs typeface="Arial" panose="020B0604020202020204" pitchFamily="34" charset="0"/>
              </a:rPr>
              <a:t>(с протоколом разногласий)</a:t>
            </a:r>
            <a:endParaRPr lang="ru-RU" sz="1500" i="1" dirty="0">
              <a:solidFill>
                <a:srgbClr val="C00000"/>
              </a:solidFill>
              <a:latin typeface="Arial Black" panose="020B0A04020102020204" pitchFamily="34" charset="0"/>
              <a:cs typeface="Arial" panose="020B0604020202020204" pitchFamily="34" charset="0"/>
            </a:endParaRPr>
          </a:p>
        </p:txBody>
      </p:sp>
      <p:sp>
        <p:nvSpPr>
          <p:cNvPr id="5" name="TextBox 4"/>
          <p:cNvSpPr txBox="1"/>
          <p:nvPr/>
        </p:nvSpPr>
        <p:spPr>
          <a:xfrm>
            <a:off x="6516638" y="1399948"/>
            <a:ext cx="3141814" cy="1708160"/>
          </a:xfrm>
          <a:prstGeom prst="rect">
            <a:avLst/>
          </a:prstGeom>
          <a:noFill/>
        </p:spPr>
        <p:txBody>
          <a:bodyPr wrap="square" rtlCol="0">
            <a:spAutoFit/>
          </a:bodyPr>
          <a:lstStyle/>
          <a:p>
            <a:pPr algn="ctr"/>
            <a:r>
              <a:rPr lang="ru-RU" sz="1550" dirty="0" smtClean="0">
                <a:latin typeface="Times New Roman" panose="02020603050405020304" pitchFamily="18" charset="0"/>
                <a:cs typeface="Times New Roman" panose="02020603050405020304" pitchFamily="18" charset="0"/>
              </a:rPr>
              <a:t>УТВЕРЖДАЮ</a:t>
            </a:r>
          </a:p>
          <a:p>
            <a:pPr algn="ctr"/>
            <a:r>
              <a:rPr lang="ru-RU" sz="1550" dirty="0">
                <a:latin typeface="Times New Roman" panose="02020603050405020304" pitchFamily="18" charset="0"/>
                <a:cs typeface="Times New Roman" panose="02020603050405020304" pitchFamily="18" charset="0"/>
              </a:rPr>
              <a:t>К</a:t>
            </a:r>
            <a:r>
              <a:rPr lang="ru-RU" sz="1550" dirty="0" smtClean="0">
                <a:latin typeface="Times New Roman" panose="02020603050405020304" pitchFamily="18" charset="0"/>
                <a:cs typeface="Times New Roman" panose="02020603050405020304" pitchFamily="18" charset="0"/>
              </a:rPr>
              <a:t>оординатор территориальной </a:t>
            </a:r>
          </a:p>
          <a:p>
            <a:pPr algn="ctr"/>
            <a:r>
              <a:rPr lang="ru-RU" sz="1550" dirty="0" smtClean="0">
                <a:latin typeface="Times New Roman" panose="02020603050405020304" pitchFamily="18" charset="0"/>
                <a:cs typeface="Times New Roman" panose="02020603050405020304" pitchFamily="18" charset="0"/>
              </a:rPr>
              <a:t>трехсторонней комиссии по регулированию социально-трудовых отношений</a:t>
            </a:r>
            <a:endParaRPr lang="ru-RU" sz="1500" dirty="0" smtClean="0">
              <a:latin typeface="Times New Roman" panose="02020603050405020304" pitchFamily="18" charset="0"/>
              <a:cs typeface="Times New Roman" panose="02020603050405020304" pitchFamily="18" charset="0"/>
            </a:endParaRPr>
          </a:p>
          <a:p>
            <a:pPr algn="ctr"/>
            <a:r>
              <a:rPr lang="ru-RU" sz="1500" dirty="0" smtClean="0">
                <a:latin typeface="Times New Roman" panose="02020603050405020304" pitchFamily="18" charset="0"/>
                <a:cs typeface="Times New Roman" panose="02020603050405020304" pitchFamily="18" charset="0"/>
              </a:rPr>
              <a:t>_______________</a:t>
            </a:r>
          </a:p>
          <a:p>
            <a:pPr algn="ctr"/>
            <a:r>
              <a:rPr lang="ru-RU" sz="1200" i="1" dirty="0">
                <a:latin typeface="Times New Roman" panose="02020603050405020304" pitchFamily="18" charset="0"/>
                <a:cs typeface="Times New Roman" panose="02020603050405020304" pitchFamily="18" charset="0"/>
              </a:rPr>
              <a:t>д</a:t>
            </a:r>
            <a:r>
              <a:rPr lang="ru-RU" sz="1200" i="1" dirty="0" smtClean="0">
                <a:latin typeface="Times New Roman" panose="02020603050405020304" pitchFamily="18" charset="0"/>
                <a:cs typeface="Times New Roman" panose="02020603050405020304" pitchFamily="18" charset="0"/>
              </a:rPr>
              <a:t>ата, подпись</a:t>
            </a:r>
            <a:endParaRPr lang="ru-RU" sz="1200" i="1"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143514" y="2770196"/>
            <a:ext cx="8424936" cy="807913"/>
          </a:xfrm>
          <a:prstGeom prst="rect">
            <a:avLst/>
          </a:prstGeom>
          <a:noFill/>
        </p:spPr>
        <p:txBody>
          <a:bodyPr wrap="square" rtlCol="0">
            <a:spAutoFit/>
          </a:bodyPr>
          <a:lstStyle/>
          <a:p>
            <a:pPr algn="ctr"/>
            <a:r>
              <a:rPr lang="ru-RU" sz="1550" dirty="0" smtClean="0">
                <a:latin typeface="Times New Roman" panose="02020603050405020304" pitchFamily="18" charset="0"/>
                <a:cs typeface="Times New Roman" panose="02020603050405020304" pitchFamily="18" charset="0"/>
              </a:rPr>
              <a:t>РЕШЕНИЕ</a:t>
            </a:r>
            <a:endParaRPr lang="ru-RU" sz="1550" b="1" dirty="0" smtClean="0">
              <a:latin typeface="Times New Roman" panose="02020603050405020304" pitchFamily="18" charset="0"/>
              <a:cs typeface="Times New Roman" panose="02020603050405020304" pitchFamily="18" charset="0"/>
            </a:endParaRPr>
          </a:p>
          <a:p>
            <a:pPr algn="ctr"/>
            <a:r>
              <a:rPr lang="ru-RU" sz="1550" dirty="0">
                <a:latin typeface="Times New Roman" panose="02020603050405020304" pitchFamily="18" charset="0"/>
                <a:cs typeface="Times New Roman" panose="02020603050405020304" pitchFamily="18" charset="0"/>
              </a:rPr>
              <a:t>т</a:t>
            </a:r>
            <a:r>
              <a:rPr lang="ru-RU" sz="1550" dirty="0" smtClean="0">
                <a:latin typeface="Times New Roman" panose="02020603050405020304" pitchFamily="18" charset="0"/>
                <a:cs typeface="Times New Roman" panose="02020603050405020304" pitchFamily="18" charset="0"/>
              </a:rPr>
              <a:t>ерриториальной трехсторонней комиссии </a:t>
            </a:r>
            <a:r>
              <a:rPr lang="ru-RU" sz="1550" dirty="0">
                <a:latin typeface="Times New Roman" panose="02020603050405020304" pitchFamily="18" charset="0"/>
                <a:cs typeface="Times New Roman" panose="02020603050405020304" pitchFamily="18" charset="0"/>
              </a:rPr>
              <a:t>по регулированию социально-трудовых </a:t>
            </a:r>
            <a:r>
              <a:rPr lang="ru-RU" sz="1550" dirty="0" smtClean="0">
                <a:latin typeface="Times New Roman" panose="02020603050405020304" pitchFamily="18" charset="0"/>
                <a:cs typeface="Times New Roman" panose="02020603050405020304" pitchFamily="18" charset="0"/>
              </a:rPr>
              <a:t>отношений по вопросу о проекте правового акта </a:t>
            </a:r>
            <a:r>
              <a:rPr lang="ru-RU" sz="1550" i="1" dirty="0" smtClean="0">
                <a:latin typeface="Times New Roman" panose="02020603050405020304" pitchFamily="18" charset="0"/>
                <a:cs typeface="Times New Roman" panose="02020603050405020304" pitchFamily="18" charset="0"/>
              </a:rPr>
              <a:t>(указывается наименование правового акта) </a:t>
            </a:r>
            <a:endParaRPr lang="ru-RU" sz="1550" i="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832748" y="3536967"/>
            <a:ext cx="9046467" cy="2554545"/>
          </a:xfrm>
          <a:prstGeom prst="rect">
            <a:avLst/>
          </a:prstGeom>
          <a:noFill/>
        </p:spPr>
        <p:txBody>
          <a:bodyPr wrap="square" rtlCol="0">
            <a:spAutoFit/>
          </a:bodyPr>
          <a:lstStyle/>
          <a:p>
            <a:pPr indent="252000"/>
            <a:r>
              <a:rPr lang="ru-RU" sz="1600" dirty="0" smtClean="0">
                <a:latin typeface="Times New Roman" panose="02020603050405020304" pitchFamily="18" charset="0"/>
                <a:cs typeface="Times New Roman" panose="02020603050405020304" pitchFamily="18" charset="0"/>
              </a:rPr>
              <a:t> </a:t>
            </a:r>
            <a:r>
              <a:rPr lang="ru-RU" sz="1550" dirty="0" smtClean="0">
                <a:latin typeface="Times New Roman" panose="02020603050405020304" pitchFamily="18" charset="0"/>
                <a:cs typeface="Times New Roman" panose="02020603050405020304" pitchFamily="18" charset="0"/>
              </a:rPr>
              <a:t>Рассмотрев представленный Администрацией </a:t>
            </a:r>
            <a:r>
              <a:rPr lang="ru-RU" sz="1550" i="1" dirty="0" smtClean="0">
                <a:latin typeface="Times New Roman" panose="02020603050405020304" pitchFamily="18" charset="0"/>
                <a:cs typeface="Times New Roman" panose="02020603050405020304" pitchFamily="18" charset="0"/>
              </a:rPr>
              <a:t>муниципального образования </a:t>
            </a:r>
            <a:r>
              <a:rPr lang="ru-RU" sz="1550" dirty="0" smtClean="0">
                <a:latin typeface="Times New Roman" panose="02020603050405020304" pitchFamily="18" charset="0"/>
                <a:cs typeface="Times New Roman" panose="02020603050405020304" pitchFamily="18" charset="0"/>
              </a:rPr>
              <a:t>проект </a:t>
            </a:r>
            <a:r>
              <a:rPr lang="ru-RU" sz="1550" i="1" dirty="0" smtClean="0">
                <a:latin typeface="Times New Roman" panose="02020603050405020304" pitchFamily="18" charset="0"/>
                <a:cs typeface="Times New Roman" panose="02020603050405020304" pitchFamily="18" charset="0"/>
              </a:rPr>
              <a:t>(</a:t>
            </a:r>
            <a:r>
              <a:rPr lang="ru-RU" sz="1550" i="1" dirty="0">
                <a:latin typeface="Times New Roman" panose="02020603050405020304" pitchFamily="18" charset="0"/>
                <a:cs typeface="Times New Roman" panose="02020603050405020304" pitchFamily="18" charset="0"/>
              </a:rPr>
              <a:t>указывается наименование правового акта</a:t>
            </a:r>
            <a:r>
              <a:rPr lang="ru-RU" sz="1550" i="1" dirty="0" smtClean="0">
                <a:latin typeface="Times New Roman" panose="02020603050405020304" pitchFamily="18" charset="0"/>
                <a:cs typeface="Times New Roman" panose="02020603050405020304" pitchFamily="18" charset="0"/>
              </a:rPr>
              <a:t>), </a:t>
            </a:r>
            <a:r>
              <a:rPr lang="ru-RU" sz="1550" dirty="0" smtClean="0">
                <a:latin typeface="Times New Roman" panose="02020603050405020304" pitchFamily="18" charset="0"/>
                <a:cs typeface="Times New Roman" panose="02020603050405020304" pitchFamily="18" charset="0"/>
              </a:rPr>
              <a:t>комиссия решила: </a:t>
            </a:r>
            <a:endParaRPr lang="ru-RU" sz="1550" dirty="0">
              <a:latin typeface="Times New Roman" panose="02020603050405020304" pitchFamily="18" charset="0"/>
              <a:cs typeface="Times New Roman" panose="02020603050405020304" pitchFamily="18" charset="0"/>
            </a:endParaRPr>
          </a:p>
          <a:p>
            <a:pPr indent="252000"/>
            <a:r>
              <a:rPr lang="ru-RU" sz="1550" dirty="0" smtClean="0">
                <a:latin typeface="Times New Roman" panose="02020603050405020304" pitchFamily="18" charset="0"/>
                <a:cs typeface="Times New Roman" panose="02020603050405020304" pitchFamily="18" charset="0"/>
              </a:rPr>
              <a:t>1. Признать проект </a:t>
            </a:r>
            <a:r>
              <a:rPr lang="ru-RU" sz="1550" i="1" dirty="0" smtClean="0">
                <a:latin typeface="Times New Roman" panose="02020603050405020304" pitchFamily="18" charset="0"/>
                <a:cs typeface="Times New Roman" panose="02020603050405020304" pitchFamily="18" charset="0"/>
              </a:rPr>
              <a:t>(наименование </a:t>
            </a:r>
            <a:r>
              <a:rPr lang="ru-RU" sz="1550" i="1" dirty="0">
                <a:latin typeface="Times New Roman" panose="02020603050405020304" pitchFamily="18" charset="0"/>
                <a:cs typeface="Times New Roman" panose="02020603050405020304" pitchFamily="18" charset="0"/>
              </a:rPr>
              <a:t>правового </a:t>
            </a:r>
            <a:r>
              <a:rPr lang="ru-RU" sz="1550" i="1" dirty="0" smtClean="0">
                <a:latin typeface="Times New Roman" panose="02020603050405020304" pitchFamily="18" charset="0"/>
                <a:cs typeface="Times New Roman" panose="02020603050405020304" pitchFamily="18" charset="0"/>
              </a:rPr>
              <a:t>акта):</a:t>
            </a:r>
          </a:p>
          <a:p>
            <a:pPr indent="252000"/>
            <a:r>
              <a:rPr lang="ru-RU" sz="1550" i="1" dirty="0">
                <a:latin typeface="Times New Roman" panose="02020603050405020304" pitchFamily="18" charset="0"/>
                <a:cs typeface="Times New Roman" panose="02020603050405020304" pitchFamily="18" charset="0"/>
              </a:rPr>
              <a:t> </a:t>
            </a:r>
            <a:r>
              <a:rPr lang="ru-RU" sz="1550" i="1" dirty="0" smtClean="0">
                <a:latin typeface="Times New Roman" panose="02020603050405020304" pitchFamily="18" charset="0"/>
                <a:cs typeface="Times New Roman" panose="02020603050405020304" pitchFamily="18" charset="0"/>
              </a:rPr>
              <a:t>   </a:t>
            </a:r>
            <a:r>
              <a:rPr lang="ru-RU" sz="1550" dirty="0" smtClean="0">
                <a:latin typeface="Times New Roman" panose="02020603050405020304" pitchFamily="18" charset="0"/>
                <a:cs typeface="Times New Roman" panose="02020603050405020304" pitchFamily="18" charset="0"/>
              </a:rPr>
              <a:t>согласованным стороной (сторонами), представляющей (представляющими) ….</a:t>
            </a:r>
          </a:p>
          <a:p>
            <a:pPr indent="252000"/>
            <a:r>
              <a:rPr lang="ru-RU" sz="1550" dirty="0">
                <a:latin typeface="Times New Roman" panose="02020603050405020304" pitchFamily="18" charset="0"/>
                <a:cs typeface="Times New Roman" panose="02020603050405020304" pitchFamily="18" charset="0"/>
              </a:rPr>
              <a:t> </a:t>
            </a:r>
            <a:r>
              <a:rPr lang="ru-RU" sz="1550" dirty="0" smtClean="0">
                <a:latin typeface="Times New Roman" panose="02020603050405020304" pitchFamily="18" charset="0"/>
                <a:cs typeface="Times New Roman" panose="02020603050405020304" pitchFamily="18" charset="0"/>
              </a:rPr>
              <a:t>   несогласованным </a:t>
            </a:r>
            <a:r>
              <a:rPr lang="ru-RU" sz="1550" dirty="0">
                <a:latin typeface="Times New Roman" panose="02020603050405020304" pitchFamily="18" charset="0"/>
                <a:cs typeface="Times New Roman" panose="02020603050405020304" pitchFamily="18" charset="0"/>
              </a:rPr>
              <a:t>стороной (сторонами), представляющей (</a:t>
            </a:r>
            <a:r>
              <a:rPr lang="ru-RU" sz="1550" dirty="0" smtClean="0">
                <a:latin typeface="Times New Roman" panose="02020603050405020304" pitchFamily="18" charset="0"/>
                <a:cs typeface="Times New Roman" panose="02020603050405020304" pitchFamily="18" charset="0"/>
              </a:rPr>
              <a:t>представляющими) ….</a:t>
            </a:r>
          </a:p>
          <a:p>
            <a:pPr lvl="0" indent="252000"/>
            <a:r>
              <a:rPr lang="ru-RU" sz="1550" dirty="0" smtClean="0">
                <a:latin typeface="Times New Roman" panose="02020603050405020304" pitchFamily="18" charset="0"/>
                <a:cs typeface="Times New Roman" panose="02020603050405020304" pitchFamily="18" charset="0"/>
              </a:rPr>
              <a:t>2.  Разногласия </a:t>
            </a:r>
            <a:r>
              <a:rPr lang="ru-RU" sz="1550" dirty="0">
                <a:latin typeface="Times New Roman" panose="02020603050405020304" pitchFamily="18" charset="0"/>
                <a:cs typeface="Times New Roman" panose="02020603050405020304" pitchFamily="18" charset="0"/>
              </a:rPr>
              <a:t>в отношении положений </a:t>
            </a:r>
            <a:r>
              <a:rPr lang="ru-RU" sz="1550" dirty="0" smtClean="0">
                <a:latin typeface="Times New Roman" panose="02020603050405020304" pitchFamily="18" charset="0"/>
                <a:cs typeface="Times New Roman" panose="02020603050405020304" pitchFamily="18" charset="0"/>
              </a:rPr>
              <a:t>проекта </a:t>
            </a:r>
            <a:r>
              <a:rPr lang="ru-RU" sz="1550" i="1" dirty="0" smtClean="0">
                <a:latin typeface="Times New Roman" panose="02020603050405020304" pitchFamily="18" charset="0"/>
                <a:cs typeface="Times New Roman" panose="02020603050405020304" pitchFamily="18" charset="0"/>
              </a:rPr>
              <a:t>(наименование </a:t>
            </a:r>
            <a:r>
              <a:rPr lang="ru-RU" sz="1550" i="1" dirty="0">
                <a:latin typeface="Times New Roman" panose="02020603050405020304" pitchFamily="18" charset="0"/>
                <a:cs typeface="Times New Roman" panose="02020603050405020304" pitchFamily="18" charset="0"/>
              </a:rPr>
              <a:t>правового акта)</a:t>
            </a:r>
            <a:r>
              <a:rPr lang="ru-RU" sz="1550" dirty="0" smtClean="0">
                <a:latin typeface="Times New Roman" panose="02020603050405020304" pitchFamily="18" charset="0"/>
                <a:cs typeface="Times New Roman" panose="02020603050405020304" pitchFamily="18" charset="0"/>
              </a:rPr>
              <a:t>, </a:t>
            </a:r>
            <a:r>
              <a:rPr lang="ru-RU" sz="1550" dirty="0">
                <a:latin typeface="Times New Roman" panose="02020603050405020304" pitchFamily="18" charset="0"/>
                <a:cs typeface="Times New Roman" panose="02020603050405020304" pitchFamily="18" charset="0"/>
              </a:rPr>
              <a:t>не урегулированные в ходе рассмотрения проекта, изложить в протоколе разногласий (прилагается), который является неотъемлемой частью настоящего решения.</a:t>
            </a:r>
          </a:p>
          <a:p>
            <a:pPr indent="252000"/>
            <a:r>
              <a:rPr lang="ru-RU" sz="1550" dirty="0" smtClean="0">
                <a:latin typeface="Times New Roman" panose="02020603050405020304" pitchFamily="18" charset="0"/>
                <a:cs typeface="Times New Roman" panose="02020603050405020304" pitchFamily="18" charset="0"/>
              </a:rPr>
              <a:t>3. Направить решение по проекту правового акта </a:t>
            </a:r>
            <a:r>
              <a:rPr lang="ru-RU" sz="1550" i="1" dirty="0" smtClean="0">
                <a:latin typeface="Times New Roman" panose="02020603050405020304" pitchFamily="18" charset="0"/>
                <a:cs typeface="Times New Roman" panose="02020603050405020304" pitchFamily="18" charset="0"/>
              </a:rPr>
              <a:t>(наименование </a:t>
            </a:r>
            <a:r>
              <a:rPr lang="ru-RU" sz="1550" i="1" dirty="0">
                <a:latin typeface="Times New Roman" panose="02020603050405020304" pitchFamily="18" charset="0"/>
                <a:cs typeface="Times New Roman" panose="02020603050405020304" pitchFamily="18" charset="0"/>
              </a:rPr>
              <a:t>правового акта</a:t>
            </a:r>
            <a:r>
              <a:rPr lang="ru-RU" sz="1550" i="1" dirty="0" smtClean="0">
                <a:latin typeface="Times New Roman" panose="02020603050405020304" pitchFamily="18" charset="0"/>
                <a:cs typeface="Times New Roman" panose="02020603050405020304" pitchFamily="18" charset="0"/>
              </a:rPr>
              <a:t>) </a:t>
            </a:r>
            <a:r>
              <a:rPr lang="ru-RU" sz="1550" dirty="0" smtClean="0">
                <a:latin typeface="Times New Roman" panose="02020603050405020304" pitchFamily="18" charset="0"/>
                <a:cs typeface="Times New Roman" panose="02020603050405020304" pitchFamily="18" charset="0"/>
              </a:rPr>
              <a:t>в Администрацию (Совет) </a:t>
            </a:r>
            <a:r>
              <a:rPr lang="ru-RU" sz="1550" i="1" dirty="0" smtClean="0">
                <a:latin typeface="Times New Roman" panose="02020603050405020304" pitchFamily="18" charset="0"/>
                <a:cs typeface="Times New Roman" panose="02020603050405020304" pitchFamily="18" charset="0"/>
              </a:rPr>
              <a:t>муниципального образования </a:t>
            </a:r>
            <a:r>
              <a:rPr lang="ru-RU" sz="1550" dirty="0" smtClean="0">
                <a:latin typeface="Times New Roman" panose="02020603050405020304" pitchFamily="18" charset="0"/>
                <a:cs typeface="Times New Roman" panose="02020603050405020304" pitchFamily="18" charset="0"/>
              </a:rPr>
              <a:t>для рассмотрения.</a:t>
            </a:r>
            <a:endParaRPr lang="ru-RU" sz="155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925490" y="6076969"/>
            <a:ext cx="2782836" cy="1308050"/>
          </a:xfrm>
          <a:prstGeom prst="rect">
            <a:avLst/>
          </a:prstGeom>
          <a:noFill/>
        </p:spPr>
        <p:txBody>
          <a:bodyPr wrap="square" rtlCol="0">
            <a:spAutoFit/>
          </a:bodyPr>
          <a:lstStyle/>
          <a:p>
            <a:r>
              <a:rPr lang="ru-RU" sz="1600" dirty="0">
                <a:latin typeface="Times New Roman" panose="02020603050405020304" pitchFamily="18" charset="0"/>
                <a:cs typeface="Times New Roman" panose="02020603050405020304" pitchFamily="18" charset="0"/>
              </a:rPr>
              <a:t>Координатор стороны органов местного </a:t>
            </a:r>
            <a:r>
              <a:rPr lang="ru-RU" sz="1550" dirty="0" smtClean="0">
                <a:latin typeface="Times New Roman" panose="02020603050405020304" pitchFamily="18" charset="0"/>
                <a:cs typeface="Times New Roman" panose="02020603050405020304" pitchFamily="18" charset="0"/>
              </a:rPr>
              <a:t>самоуправления </a:t>
            </a:r>
            <a:r>
              <a:rPr lang="ru-RU" sz="1550" i="1" dirty="0" smtClean="0">
                <a:latin typeface="Times New Roman" panose="02020603050405020304" pitchFamily="18" charset="0"/>
                <a:cs typeface="Times New Roman" panose="02020603050405020304" pitchFamily="18" charset="0"/>
              </a:rPr>
              <a:t>(должность)</a:t>
            </a:r>
          </a:p>
          <a:p>
            <a:r>
              <a:rPr lang="ru-RU" sz="1600" dirty="0" smtClean="0">
                <a:latin typeface="Times New Roman" panose="02020603050405020304" pitchFamily="18" charset="0"/>
                <a:cs typeface="Times New Roman" panose="02020603050405020304" pitchFamily="18" charset="0"/>
              </a:rPr>
              <a:t>________________</a:t>
            </a:r>
          </a:p>
          <a:p>
            <a:r>
              <a:rPr lang="ru-RU" sz="1550" dirty="0" smtClean="0">
                <a:latin typeface="Times New Roman" panose="02020603050405020304" pitchFamily="18" charset="0"/>
                <a:cs typeface="Times New Roman" panose="02020603050405020304" pitchFamily="18" charset="0"/>
              </a:rPr>
              <a:t>(подпись, ФИО)</a:t>
            </a:r>
            <a:endParaRPr lang="ru-RU" sz="155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3829609" y="6076969"/>
            <a:ext cx="2637753" cy="1077218"/>
          </a:xfrm>
          <a:prstGeom prst="rect">
            <a:avLst/>
          </a:prstGeom>
          <a:noFill/>
        </p:spPr>
        <p:txBody>
          <a:bodyPr wrap="square" rtlCol="0">
            <a:spAutoFit/>
          </a:bodyPr>
          <a:lstStyle/>
          <a:p>
            <a:r>
              <a:rPr lang="ru-RU" sz="1550" dirty="0">
                <a:latin typeface="Times New Roman" panose="02020603050405020304" pitchFamily="18" charset="0"/>
                <a:cs typeface="Times New Roman" panose="02020603050405020304" pitchFamily="18" charset="0"/>
              </a:rPr>
              <a:t>Координатор стороны </a:t>
            </a:r>
          </a:p>
          <a:p>
            <a:r>
              <a:rPr lang="ru-RU" sz="1550" dirty="0">
                <a:latin typeface="Times New Roman" panose="02020603050405020304" pitchFamily="18" charset="0"/>
                <a:cs typeface="Times New Roman" panose="02020603050405020304" pitchFamily="18" charset="0"/>
              </a:rPr>
              <a:t>п</a:t>
            </a:r>
            <a:r>
              <a:rPr lang="ru-RU" sz="1550" dirty="0" smtClean="0">
                <a:latin typeface="Times New Roman" panose="02020603050405020304" pitchFamily="18" charset="0"/>
                <a:cs typeface="Times New Roman" panose="02020603050405020304" pitchFamily="18" charset="0"/>
              </a:rPr>
              <a:t>рофсоюзов </a:t>
            </a:r>
            <a:r>
              <a:rPr lang="ru-RU" sz="1550" i="1" dirty="0" smtClean="0">
                <a:latin typeface="Times New Roman" panose="02020603050405020304" pitchFamily="18" charset="0"/>
                <a:cs typeface="Times New Roman" panose="02020603050405020304" pitchFamily="18" charset="0"/>
              </a:rPr>
              <a:t>(должность)</a:t>
            </a:r>
          </a:p>
          <a:p>
            <a:r>
              <a:rPr lang="ru-RU" sz="1550" dirty="0" smtClean="0">
                <a:latin typeface="Times New Roman" panose="02020603050405020304" pitchFamily="18" charset="0"/>
                <a:cs typeface="Times New Roman" panose="02020603050405020304" pitchFamily="18" charset="0"/>
              </a:rPr>
              <a:t>________________</a:t>
            </a:r>
          </a:p>
          <a:p>
            <a:r>
              <a:rPr lang="ru-RU" sz="1550" dirty="0" smtClean="0">
                <a:latin typeface="Times New Roman" panose="02020603050405020304" pitchFamily="18" charset="0"/>
                <a:cs typeface="Times New Roman" panose="02020603050405020304" pitchFamily="18" charset="0"/>
              </a:rPr>
              <a:t>(подпись, ФИО)</a:t>
            </a:r>
            <a:endParaRPr lang="ru-RU" sz="155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7020696" y="6055542"/>
            <a:ext cx="2637753" cy="1077218"/>
          </a:xfrm>
          <a:prstGeom prst="rect">
            <a:avLst/>
          </a:prstGeom>
          <a:noFill/>
        </p:spPr>
        <p:txBody>
          <a:bodyPr wrap="square" rtlCol="0">
            <a:spAutoFit/>
          </a:bodyPr>
          <a:lstStyle/>
          <a:p>
            <a:r>
              <a:rPr lang="ru-RU" sz="1550" dirty="0">
                <a:latin typeface="Times New Roman" panose="02020603050405020304" pitchFamily="18" charset="0"/>
                <a:cs typeface="Times New Roman" panose="02020603050405020304" pitchFamily="18" charset="0"/>
              </a:rPr>
              <a:t>Координатор стороны </a:t>
            </a:r>
          </a:p>
          <a:p>
            <a:r>
              <a:rPr lang="ru-RU" sz="1550" dirty="0">
                <a:latin typeface="Times New Roman" panose="02020603050405020304" pitchFamily="18" charset="0"/>
                <a:cs typeface="Times New Roman" panose="02020603050405020304" pitchFamily="18" charset="0"/>
              </a:rPr>
              <a:t>р</a:t>
            </a:r>
            <a:r>
              <a:rPr lang="ru-RU" sz="1550" dirty="0" smtClean="0">
                <a:latin typeface="Times New Roman" panose="02020603050405020304" pitchFamily="18" charset="0"/>
                <a:cs typeface="Times New Roman" panose="02020603050405020304" pitchFamily="18" charset="0"/>
              </a:rPr>
              <a:t>аботодателей </a:t>
            </a:r>
            <a:r>
              <a:rPr lang="ru-RU" sz="1550" i="1" dirty="0" smtClean="0">
                <a:latin typeface="Times New Roman" panose="02020603050405020304" pitchFamily="18" charset="0"/>
                <a:cs typeface="Times New Roman" panose="02020603050405020304" pitchFamily="18" charset="0"/>
              </a:rPr>
              <a:t>(должность)</a:t>
            </a:r>
          </a:p>
          <a:p>
            <a:r>
              <a:rPr lang="ru-RU" sz="1550" dirty="0" smtClean="0">
                <a:latin typeface="Times New Roman" panose="02020603050405020304" pitchFamily="18" charset="0"/>
                <a:cs typeface="Times New Roman" panose="02020603050405020304" pitchFamily="18" charset="0"/>
              </a:rPr>
              <a:t>________________</a:t>
            </a:r>
          </a:p>
          <a:p>
            <a:r>
              <a:rPr lang="ru-RU" sz="1550" dirty="0" smtClean="0">
                <a:latin typeface="Times New Roman" panose="02020603050405020304" pitchFamily="18" charset="0"/>
                <a:cs typeface="Times New Roman" panose="02020603050405020304" pitchFamily="18" charset="0"/>
              </a:rPr>
              <a:t>(подпись, ФИО)</a:t>
            </a:r>
            <a:endParaRPr lang="ru-RU" sz="15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2602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527574" y="1654556"/>
            <a:ext cx="9361040" cy="5654468"/>
          </a:xfrm>
          <a:prstGeom prst="rect">
            <a:avLst/>
          </a:prstGeom>
          <a:solidFill>
            <a:schemeClr val="bg2">
              <a:lumMod val="20000"/>
              <a:lumOff val="80000"/>
            </a:schemeClr>
          </a:solidFill>
          <a:ln>
            <a:solidFill>
              <a:schemeClr val="tx2">
                <a:lumMod val="50000"/>
              </a:schemeClr>
            </a:solidFill>
          </a:ln>
          <a:effectLst>
            <a:glow rad="63500">
              <a:schemeClr val="bg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bg2">
                  <a:lumMod val="40000"/>
                  <a:lumOff val="60000"/>
                </a:schemeClr>
              </a:solidFill>
            </a:endParaRPr>
          </a:p>
        </p:txBody>
      </p:sp>
      <p:sp>
        <p:nvSpPr>
          <p:cNvPr id="3" name="Номер слайда 2"/>
          <p:cNvSpPr>
            <a:spLocks noGrp="1"/>
          </p:cNvSpPr>
          <p:nvPr>
            <p:ph type="sldNum" sz="quarter" idx="12"/>
          </p:nvPr>
        </p:nvSpPr>
        <p:spPr>
          <a:xfrm>
            <a:off x="9800558" y="7112324"/>
            <a:ext cx="654458" cy="402568"/>
          </a:xfrm>
        </p:spPr>
        <p:txBody>
          <a:bodyPr/>
          <a:lstStyle/>
          <a:p>
            <a:fld id="{6EFAF6D5-0CDD-4B0D-BE36-43F58E6F4C9A}" type="slidenum">
              <a:rPr lang="ru-RU" smtClean="0"/>
              <a:pPr/>
              <a:t>12</a:t>
            </a:fld>
            <a:endParaRPr lang="ru-RU"/>
          </a:p>
        </p:txBody>
      </p:sp>
      <p:sp>
        <p:nvSpPr>
          <p:cNvPr id="4" name="Заголовок 3"/>
          <p:cNvSpPr txBox="1">
            <a:spLocks noGrp="1"/>
          </p:cNvSpPr>
          <p:nvPr>
            <p:ph type="title"/>
          </p:nvPr>
        </p:nvSpPr>
        <p:spPr>
          <a:xfrm>
            <a:off x="527574" y="95619"/>
            <a:ext cx="9332591" cy="1335134"/>
          </a:xfrm>
          <a:prstGeom prst="rect">
            <a:avLst/>
          </a:prstGeom>
          <a:solidFill>
            <a:schemeClr val="bg1"/>
          </a:solidFill>
          <a:ln w="9525" cap="flat" cmpd="sng" algn="ctr">
            <a:noFill/>
            <a:prstDash val="solid"/>
          </a:ln>
          <a:effectLst>
            <a:outerShdw blurRad="50800" dist="38100" dir="5400000" algn="t" rotWithShape="0">
              <a:prstClr val="black">
                <a:alpha val="40000"/>
              </a:prstClr>
            </a:outerShdw>
          </a:effectLst>
          <a:scene3d>
            <a:camera prst="orthographicFront">
              <a:rot lat="0" lon="0" rev="0"/>
            </a:camera>
            <a:lightRig rig="brightRoom" dir="t">
              <a:rot lat="0" lon="0" rev="600000"/>
            </a:lightRig>
          </a:scene3d>
          <a:sp3d prstMaterial="metal">
            <a:bevelT w="38100" h="57150" prst="angle"/>
          </a:sp3d>
        </p:spPr>
        <p:style>
          <a:lnRef idx="1">
            <a:schemeClr val="accent3"/>
          </a:lnRef>
          <a:fillRef idx="1001">
            <a:schemeClr val="lt2"/>
          </a:fillRef>
          <a:effectRef idx="1">
            <a:schemeClr val="accent3"/>
          </a:effectRef>
          <a:fontRef idx="minor">
            <a:schemeClr val="dk1"/>
          </a:fontRef>
        </p:style>
        <p:txBody>
          <a:bodyPr vert="horz" wrap="square" lIns="115214" tIns="57607" rIns="115214" bIns="57607" rtlCol="0" anchor="ctr">
            <a:spAutoFit/>
          </a:bodyPr>
          <a:lstStyle>
            <a:lvl1pPr algn="ctr" defTabSz="1152144" rtl="0" eaLnBrk="1" latinLnBrk="0" hangingPunct="1">
              <a:lnSpc>
                <a:spcPct val="90000"/>
              </a:lnSpc>
              <a:spcBef>
                <a:spcPct val="0"/>
              </a:spcBef>
              <a:buNone/>
              <a:defRPr sz="4500" kern="1200" cap="all" baseline="0">
                <a:solidFill>
                  <a:schemeClr val="dk1"/>
                </a:solidFill>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2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ПРИМЕРНАЯ ФОРМА ПРОТОКОЛА РАЗНОГЛАСИЙ </a:t>
            </a:r>
            <a:br>
              <a:rPr lang="ru-RU" sz="22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2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к РЕШЕНИЮ ТЕРРИТОРИАЛЬНОЙ ТРЕХСТОРОННЕЙ КОМИССИ ПО РЕЗУЛЬТАТАМ РАССМОТРЕНИЯ </a:t>
            </a:r>
            <a:br>
              <a:rPr lang="ru-RU" sz="22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2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ПРАВОВЫХ АКТОВ В СФЕРЕ ТРУДА</a:t>
            </a:r>
            <a:endParaRPr lang="ru-RU" sz="2200" i="1" dirty="0">
              <a:solidFill>
                <a:srgbClr val="C00000"/>
              </a:solidFill>
              <a:latin typeface="Arial Black" panose="020B0A04020102020204" pitchFamily="34" charset="0"/>
              <a:cs typeface="Arial" panose="020B0604020202020204" pitchFamily="34" charset="0"/>
            </a:endParaRPr>
          </a:p>
        </p:txBody>
      </p:sp>
      <p:sp>
        <p:nvSpPr>
          <p:cNvPr id="5" name="TextBox 4"/>
          <p:cNvSpPr txBox="1"/>
          <p:nvPr/>
        </p:nvSpPr>
        <p:spPr>
          <a:xfrm>
            <a:off x="6768668" y="1657964"/>
            <a:ext cx="3141814" cy="1284967"/>
          </a:xfrm>
          <a:prstGeom prst="rect">
            <a:avLst/>
          </a:prstGeom>
          <a:noFill/>
          <a:effectLst>
            <a:glow rad="101600">
              <a:schemeClr val="bg1">
                <a:alpha val="60000"/>
              </a:schemeClr>
            </a:glow>
          </a:effectLst>
        </p:spPr>
        <p:txBody>
          <a:bodyPr wrap="square" rtlCol="0">
            <a:spAutoFit/>
          </a:bodyPr>
          <a:lstStyle/>
          <a:p>
            <a:pPr algn="ctr"/>
            <a:r>
              <a:rPr lang="ru-RU" sz="1550" dirty="0" smtClean="0">
                <a:latin typeface="Times New Roman" panose="02020603050405020304" pitchFamily="18" charset="0"/>
                <a:cs typeface="Times New Roman" panose="02020603050405020304" pitchFamily="18" charset="0"/>
              </a:rPr>
              <a:t>Приложение к решению территориальной </a:t>
            </a:r>
          </a:p>
          <a:p>
            <a:pPr algn="ctr"/>
            <a:r>
              <a:rPr lang="ru-RU" sz="1550" dirty="0" smtClean="0">
                <a:latin typeface="Times New Roman" panose="02020603050405020304" pitchFamily="18" charset="0"/>
                <a:cs typeface="Times New Roman" panose="02020603050405020304" pitchFamily="18" charset="0"/>
              </a:rPr>
              <a:t>трехсторонней комиссии по регулированию социально-трудовых отношений</a:t>
            </a:r>
            <a:endParaRPr lang="ru-RU" sz="1200" i="1" dirty="0">
              <a:latin typeface="Times New Roman" panose="02020603050405020304" pitchFamily="18" charset="0"/>
              <a:cs typeface="Times New Roman" panose="02020603050405020304" pitchFamily="18" charset="0"/>
            </a:endParaRPr>
          </a:p>
        </p:txBody>
      </p:sp>
      <p:sp>
        <p:nvSpPr>
          <p:cNvPr id="6" name="TextBox 5"/>
          <p:cNvSpPr txBox="1"/>
          <p:nvPr/>
        </p:nvSpPr>
        <p:spPr>
          <a:xfrm>
            <a:off x="995626" y="2913093"/>
            <a:ext cx="8424936" cy="569387"/>
          </a:xfrm>
          <a:prstGeom prst="rect">
            <a:avLst/>
          </a:prstGeom>
          <a:noFill/>
        </p:spPr>
        <p:txBody>
          <a:bodyPr wrap="square" rtlCol="0">
            <a:spAutoFit/>
          </a:bodyPr>
          <a:lstStyle/>
          <a:p>
            <a:pPr algn="ctr"/>
            <a:r>
              <a:rPr lang="ru-RU" sz="1550" dirty="0" smtClean="0">
                <a:latin typeface="Times New Roman" panose="02020603050405020304" pitchFamily="18" charset="0"/>
                <a:cs typeface="Times New Roman" panose="02020603050405020304" pitchFamily="18" charset="0"/>
              </a:rPr>
              <a:t>ПРОТОКОЛ РАЗНОГЛАСИЙ </a:t>
            </a:r>
            <a:endParaRPr lang="ru-RU" sz="1550" b="1" dirty="0" smtClean="0">
              <a:latin typeface="Times New Roman" panose="02020603050405020304" pitchFamily="18" charset="0"/>
              <a:cs typeface="Times New Roman" panose="02020603050405020304" pitchFamily="18" charset="0"/>
            </a:endParaRPr>
          </a:p>
          <a:p>
            <a:pPr algn="ctr"/>
            <a:r>
              <a:rPr lang="ru-RU" sz="1550" dirty="0" smtClean="0">
                <a:latin typeface="Times New Roman" panose="02020603050405020304" pitchFamily="18" charset="0"/>
                <a:cs typeface="Times New Roman" panose="02020603050405020304" pitchFamily="18" charset="0"/>
              </a:rPr>
              <a:t>по проекту правового акта </a:t>
            </a:r>
            <a:r>
              <a:rPr lang="ru-RU" sz="1550" i="1" dirty="0" smtClean="0">
                <a:latin typeface="Times New Roman" panose="02020603050405020304" pitchFamily="18" charset="0"/>
                <a:cs typeface="Times New Roman" panose="02020603050405020304" pitchFamily="18" charset="0"/>
              </a:rPr>
              <a:t>(указывается наименование правового акта) </a:t>
            </a:r>
            <a:endParaRPr lang="ru-RU" sz="1550" i="1" dirty="0">
              <a:latin typeface="Times New Roman" panose="02020603050405020304" pitchFamily="18" charset="0"/>
              <a:cs typeface="Times New Roman" panose="02020603050405020304" pitchFamily="18" charset="0"/>
            </a:endParaRPr>
          </a:p>
        </p:txBody>
      </p:sp>
      <p:sp>
        <p:nvSpPr>
          <p:cNvPr id="8" name="TextBox 7"/>
          <p:cNvSpPr txBox="1"/>
          <p:nvPr/>
        </p:nvSpPr>
        <p:spPr>
          <a:xfrm>
            <a:off x="828006" y="5796855"/>
            <a:ext cx="2782836" cy="1308050"/>
          </a:xfrm>
          <a:prstGeom prst="rect">
            <a:avLst/>
          </a:prstGeom>
          <a:noFill/>
        </p:spPr>
        <p:txBody>
          <a:bodyPr wrap="square" rtlCol="0">
            <a:spAutoFit/>
          </a:bodyPr>
          <a:lstStyle/>
          <a:p>
            <a:r>
              <a:rPr lang="ru-RU" sz="1600" dirty="0">
                <a:latin typeface="Times New Roman" panose="02020603050405020304" pitchFamily="18" charset="0"/>
                <a:cs typeface="Times New Roman" panose="02020603050405020304" pitchFamily="18" charset="0"/>
              </a:rPr>
              <a:t>Координатор стороны органов местного </a:t>
            </a:r>
            <a:r>
              <a:rPr lang="ru-RU" sz="1550" dirty="0" smtClean="0">
                <a:latin typeface="Times New Roman" panose="02020603050405020304" pitchFamily="18" charset="0"/>
                <a:cs typeface="Times New Roman" panose="02020603050405020304" pitchFamily="18" charset="0"/>
              </a:rPr>
              <a:t>самоуправления </a:t>
            </a:r>
            <a:r>
              <a:rPr lang="ru-RU" sz="1550" i="1" dirty="0" smtClean="0">
                <a:latin typeface="Times New Roman" panose="02020603050405020304" pitchFamily="18" charset="0"/>
                <a:cs typeface="Times New Roman" panose="02020603050405020304" pitchFamily="18" charset="0"/>
              </a:rPr>
              <a:t>(должность)</a:t>
            </a:r>
          </a:p>
          <a:p>
            <a:r>
              <a:rPr lang="ru-RU" sz="1600" dirty="0" smtClean="0">
                <a:latin typeface="Times New Roman" panose="02020603050405020304" pitchFamily="18" charset="0"/>
                <a:cs typeface="Times New Roman" panose="02020603050405020304" pitchFamily="18" charset="0"/>
              </a:rPr>
              <a:t>________________</a:t>
            </a:r>
          </a:p>
          <a:p>
            <a:r>
              <a:rPr lang="ru-RU" sz="1550" dirty="0" smtClean="0">
                <a:latin typeface="Times New Roman" panose="02020603050405020304" pitchFamily="18" charset="0"/>
                <a:cs typeface="Times New Roman" panose="02020603050405020304" pitchFamily="18" charset="0"/>
              </a:rPr>
              <a:t>(подпись, ФИО)</a:t>
            </a:r>
            <a:endParaRPr lang="ru-RU" sz="155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3731842" y="5796855"/>
            <a:ext cx="2637753" cy="1077218"/>
          </a:xfrm>
          <a:prstGeom prst="rect">
            <a:avLst/>
          </a:prstGeom>
          <a:noFill/>
        </p:spPr>
        <p:txBody>
          <a:bodyPr wrap="square" rtlCol="0">
            <a:spAutoFit/>
          </a:bodyPr>
          <a:lstStyle/>
          <a:p>
            <a:r>
              <a:rPr lang="ru-RU" sz="1550" dirty="0">
                <a:latin typeface="Times New Roman" panose="02020603050405020304" pitchFamily="18" charset="0"/>
                <a:cs typeface="Times New Roman" panose="02020603050405020304" pitchFamily="18" charset="0"/>
              </a:rPr>
              <a:t>Координатор стороны </a:t>
            </a:r>
          </a:p>
          <a:p>
            <a:r>
              <a:rPr lang="ru-RU" sz="1550" dirty="0">
                <a:latin typeface="Times New Roman" panose="02020603050405020304" pitchFamily="18" charset="0"/>
                <a:cs typeface="Times New Roman" panose="02020603050405020304" pitchFamily="18" charset="0"/>
              </a:rPr>
              <a:t>п</a:t>
            </a:r>
            <a:r>
              <a:rPr lang="ru-RU" sz="1550" dirty="0" smtClean="0">
                <a:latin typeface="Times New Roman" panose="02020603050405020304" pitchFamily="18" charset="0"/>
                <a:cs typeface="Times New Roman" panose="02020603050405020304" pitchFamily="18" charset="0"/>
              </a:rPr>
              <a:t>рофсоюзов </a:t>
            </a:r>
            <a:r>
              <a:rPr lang="ru-RU" sz="1550" i="1" dirty="0" smtClean="0">
                <a:latin typeface="Times New Roman" panose="02020603050405020304" pitchFamily="18" charset="0"/>
                <a:cs typeface="Times New Roman" panose="02020603050405020304" pitchFamily="18" charset="0"/>
              </a:rPr>
              <a:t>(должность)</a:t>
            </a:r>
          </a:p>
          <a:p>
            <a:r>
              <a:rPr lang="ru-RU" sz="1550" dirty="0" smtClean="0">
                <a:latin typeface="Times New Roman" panose="02020603050405020304" pitchFamily="18" charset="0"/>
                <a:cs typeface="Times New Roman" panose="02020603050405020304" pitchFamily="18" charset="0"/>
              </a:rPr>
              <a:t>________________</a:t>
            </a:r>
          </a:p>
          <a:p>
            <a:r>
              <a:rPr lang="ru-RU" sz="1550" dirty="0" smtClean="0">
                <a:latin typeface="Times New Roman" panose="02020603050405020304" pitchFamily="18" charset="0"/>
                <a:cs typeface="Times New Roman" panose="02020603050405020304" pitchFamily="18" charset="0"/>
              </a:rPr>
              <a:t>(подпись, ФИО)</a:t>
            </a:r>
            <a:endParaRPr lang="ru-RU" sz="155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6768668" y="5796855"/>
            <a:ext cx="2637753" cy="1077218"/>
          </a:xfrm>
          <a:prstGeom prst="rect">
            <a:avLst/>
          </a:prstGeom>
          <a:noFill/>
        </p:spPr>
        <p:txBody>
          <a:bodyPr wrap="square" rtlCol="0">
            <a:spAutoFit/>
          </a:bodyPr>
          <a:lstStyle/>
          <a:p>
            <a:r>
              <a:rPr lang="ru-RU" sz="1550" dirty="0">
                <a:latin typeface="Times New Roman" panose="02020603050405020304" pitchFamily="18" charset="0"/>
                <a:cs typeface="Times New Roman" panose="02020603050405020304" pitchFamily="18" charset="0"/>
              </a:rPr>
              <a:t>Координатор стороны </a:t>
            </a:r>
          </a:p>
          <a:p>
            <a:r>
              <a:rPr lang="ru-RU" sz="1550" dirty="0">
                <a:latin typeface="Times New Roman" panose="02020603050405020304" pitchFamily="18" charset="0"/>
                <a:cs typeface="Times New Roman" panose="02020603050405020304" pitchFamily="18" charset="0"/>
              </a:rPr>
              <a:t>р</a:t>
            </a:r>
            <a:r>
              <a:rPr lang="ru-RU" sz="1550" dirty="0" smtClean="0">
                <a:latin typeface="Times New Roman" panose="02020603050405020304" pitchFamily="18" charset="0"/>
                <a:cs typeface="Times New Roman" panose="02020603050405020304" pitchFamily="18" charset="0"/>
              </a:rPr>
              <a:t>аботодателей </a:t>
            </a:r>
            <a:r>
              <a:rPr lang="ru-RU" sz="1550" i="1" dirty="0" smtClean="0">
                <a:latin typeface="Times New Roman" panose="02020603050405020304" pitchFamily="18" charset="0"/>
                <a:cs typeface="Times New Roman" panose="02020603050405020304" pitchFamily="18" charset="0"/>
              </a:rPr>
              <a:t>(должность)</a:t>
            </a:r>
          </a:p>
          <a:p>
            <a:r>
              <a:rPr lang="ru-RU" sz="1550" dirty="0" smtClean="0">
                <a:latin typeface="Times New Roman" panose="02020603050405020304" pitchFamily="18" charset="0"/>
                <a:cs typeface="Times New Roman" panose="02020603050405020304" pitchFamily="18" charset="0"/>
              </a:rPr>
              <a:t>________________</a:t>
            </a:r>
          </a:p>
          <a:p>
            <a:r>
              <a:rPr lang="ru-RU" sz="1550" dirty="0" smtClean="0">
                <a:latin typeface="Times New Roman" panose="02020603050405020304" pitchFamily="18" charset="0"/>
                <a:cs typeface="Times New Roman" panose="02020603050405020304" pitchFamily="18" charset="0"/>
              </a:rPr>
              <a:t>(подпись, ФИО)</a:t>
            </a:r>
            <a:endParaRPr lang="ru-RU" sz="1550" dirty="0">
              <a:latin typeface="Times New Roman" panose="02020603050405020304" pitchFamily="18" charset="0"/>
              <a:cs typeface="Times New Roman" panose="02020603050405020304" pitchFamily="18" charset="0"/>
            </a:endParaRPr>
          </a:p>
        </p:txBody>
      </p:sp>
      <p:graphicFrame>
        <p:nvGraphicFramePr>
          <p:cNvPr id="11" name="Таблица 10"/>
          <p:cNvGraphicFramePr>
            <a:graphicFrameLocks noGrp="1"/>
          </p:cNvGraphicFramePr>
          <p:nvPr>
            <p:extLst>
              <p:ext uri="{D42A27DB-BD31-4B8C-83A1-F6EECF244321}">
                <p14:modId xmlns:p14="http://schemas.microsoft.com/office/powerpoint/2010/main" val="2918080143"/>
              </p:ext>
            </p:extLst>
          </p:nvPr>
        </p:nvGraphicFramePr>
        <p:xfrm>
          <a:off x="710630" y="3636615"/>
          <a:ext cx="8875712" cy="1828026"/>
        </p:xfrm>
        <a:graphic>
          <a:graphicData uri="http://schemas.openxmlformats.org/drawingml/2006/table">
            <a:tbl>
              <a:tblPr firstRow="1" firstCol="1" bandRow="1">
                <a:tableStyleId>{5C22544A-7EE6-4342-B048-85BDC9FD1C3A}</a:tableStyleId>
              </a:tblPr>
              <a:tblGrid>
                <a:gridCol w="2421530"/>
                <a:gridCol w="3528392"/>
                <a:gridCol w="2925790"/>
              </a:tblGrid>
              <a:tr h="864096">
                <a:tc>
                  <a:txBody>
                    <a:bodyPr/>
                    <a:lstStyle/>
                    <a:p>
                      <a:pPr algn="ctr">
                        <a:lnSpc>
                          <a:spcPct val="100000"/>
                        </a:lnSpc>
                        <a:spcAft>
                          <a:spcPts val="0"/>
                        </a:spcAft>
                      </a:pPr>
                      <a:r>
                        <a:rPr lang="ru-RU" sz="1400" b="0" dirty="0" smtClean="0">
                          <a:solidFill>
                            <a:schemeClr val="tx1"/>
                          </a:solidFill>
                          <a:effectLst/>
                          <a:latin typeface="Times New Roman" panose="02020603050405020304" pitchFamily="18" charset="0"/>
                          <a:cs typeface="Times New Roman" panose="02020603050405020304" pitchFamily="18" charset="0"/>
                        </a:rPr>
                        <a:t>Положения </a:t>
                      </a:r>
                      <a:r>
                        <a:rPr lang="ru-RU" sz="1400" b="0" dirty="0">
                          <a:solidFill>
                            <a:schemeClr val="tx1"/>
                          </a:solidFill>
                          <a:effectLst/>
                          <a:latin typeface="Times New Roman" panose="02020603050405020304" pitchFamily="18" charset="0"/>
                          <a:cs typeface="Times New Roman" panose="02020603050405020304" pitchFamily="18" charset="0"/>
                        </a:rPr>
                        <a:t>проекта </a:t>
                      </a:r>
                      <a:r>
                        <a:rPr lang="ru-RU" sz="1400" b="0" dirty="0" smtClean="0">
                          <a:solidFill>
                            <a:schemeClr val="tx1"/>
                          </a:solidFill>
                          <a:effectLst/>
                          <a:latin typeface="Times New Roman" panose="02020603050405020304" pitchFamily="18" charset="0"/>
                          <a:cs typeface="Times New Roman" panose="02020603050405020304" pitchFamily="18" charset="0"/>
                        </a:rPr>
                        <a:t>постановления, по которым возникли разногласия </a:t>
                      </a:r>
                      <a:endParaRPr lang="ru-RU" sz="1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0924" marR="609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ru-RU" sz="1400" b="0" dirty="0">
                          <a:solidFill>
                            <a:schemeClr val="tx1"/>
                          </a:solidFill>
                          <a:effectLst/>
                          <a:latin typeface="Times New Roman" panose="02020603050405020304" pitchFamily="18" charset="0"/>
                          <a:cs typeface="Times New Roman" panose="02020603050405020304" pitchFamily="18" charset="0"/>
                        </a:rPr>
                        <a:t>Предложения стороны </a:t>
                      </a:r>
                      <a:r>
                        <a:rPr lang="ru-RU" sz="1400" b="0" dirty="0" smtClean="0">
                          <a:solidFill>
                            <a:schemeClr val="tx1"/>
                          </a:solidFill>
                          <a:effectLst/>
                          <a:latin typeface="Times New Roman" panose="02020603050405020304" pitchFamily="18" charset="0"/>
                          <a:cs typeface="Times New Roman" panose="02020603050405020304" pitchFamily="18" charset="0"/>
                        </a:rPr>
                        <a:t>территориальной трехсторонней комиссии</a:t>
                      </a:r>
                      <a:r>
                        <a:rPr lang="ru-RU" sz="1400" b="0" dirty="0">
                          <a:solidFill>
                            <a:schemeClr val="tx1"/>
                          </a:solidFill>
                          <a:effectLst/>
                          <a:latin typeface="Times New Roman" panose="02020603050405020304" pitchFamily="18" charset="0"/>
                          <a:cs typeface="Times New Roman" panose="02020603050405020304" pitchFamily="18" charset="0"/>
                        </a:rPr>
                        <a:t>, </a:t>
                      </a:r>
                      <a:r>
                        <a:rPr lang="ru-RU" sz="1400" b="0" dirty="0" smtClean="0">
                          <a:solidFill>
                            <a:schemeClr val="tx1"/>
                          </a:solidFill>
                          <a:effectLst/>
                          <a:latin typeface="Times New Roman" panose="02020603050405020304" pitchFamily="18" charset="0"/>
                          <a:cs typeface="Times New Roman" panose="02020603050405020304" pitchFamily="18" charset="0"/>
                        </a:rPr>
                        <a:t>представляющей…</a:t>
                      </a:r>
                      <a:endParaRPr lang="ru-RU" sz="1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0924" marR="609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ru-RU" sz="1400" b="0" dirty="0" smtClean="0">
                          <a:solidFill>
                            <a:schemeClr val="tx1"/>
                          </a:solidFill>
                          <a:effectLst/>
                          <a:latin typeface="Times New Roman" panose="02020603050405020304" pitchFamily="18" charset="0"/>
                          <a:cs typeface="Times New Roman" panose="02020603050405020304" pitchFamily="18" charset="0"/>
                        </a:rPr>
                        <a:t>Предложения стороны территориальной трехсторонней комиссии, представляющей…</a:t>
                      </a:r>
                    </a:p>
                    <a:p>
                      <a:pPr algn="ctr">
                        <a:lnSpc>
                          <a:spcPct val="100000"/>
                        </a:lnSpc>
                        <a:spcAft>
                          <a:spcPts val="0"/>
                        </a:spcAft>
                      </a:pPr>
                      <a:endParaRPr lang="ru-RU" sz="1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0924" marR="609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64900">
                <a:tc>
                  <a:txBody>
                    <a:bodyPr/>
                    <a:lstStyle/>
                    <a:p>
                      <a:pPr algn="ctr">
                        <a:lnSpc>
                          <a:spcPct val="115000"/>
                        </a:lnSpc>
                        <a:spcAft>
                          <a:spcPts val="0"/>
                        </a:spcAft>
                      </a:pPr>
                      <a:endParaRPr lang="ru-RU" sz="1100">
                        <a:effectLst/>
                        <a:latin typeface="Times New Roman"/>
                        <a:ea typeface="Times New Roman"/>
                      </a:endParaRPr>
                    </a:p>
                  </a:txBody>
                  <a:tcPr marL="60924" marR="609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endParaRPr lang="ru-RU" sz="1100" dirty="0" smtClean="0">
                        <a:effectLst/>
                        <a:latin typeface="Times New Roman"/>
                        <a:ea typeface="Times New Roman"/>
                      </a:endParaRPr>
                    </a:p>
                    <a:p>
                      <a:pPr algn="ctr">
                        <a:lnSpc>
                          <a:spcPct val="115000"/>
                        </a:lnSpc>
                        <a:spcAft>
                          <a:spcPts val="0"/>
                        </a:spcAft>
                      </a:pPr>
                      <a:endParaRPr lang="ru-RU" sz="1100" dirty="0" smtClean="0">
                        <a:effectLst/>
                        <a:latin typeface="Times New Roman"/>
                        <a:ea typeface="Times New Roman"/>
                      </a:endParaRPr>
                    </a:p>
                    <a:p>
                      <a:pPr algn="ctr">
                        <a:lnSpc>
                          <a:spcPct val="115000"/>
                        </a:lnSpc>
                        <a:spcAft>
                          <a:spcPts val="0"/>
                        </a:spcAft>
                      </a:pPr>
                      <a:endParaRPr lang="ru-RU" sz="1100" dirty="0" smtClean="0">
                        <a:effectLst/>
                        <a:latin typeface="Times New Roman"/>
                        <a:ea typeface="Times New Roman"/>
                      </a:endParaRPr>
                    </a:p>
                    <a:p>
                      <a:pPr algn="ctr">
                        <a:lnSpc>
                          <a:spcPct val="115000"/>
                        </a:lnSpc>
                        <a:spcAft>
                          <a:spcPts val="0"/>
                        </a:spcAft>
                      </a:pPr>
                      <a:endParaRPr lang="ru-RU" sz="1100" dirty="0" smtClean="0">
                        <a:effectLst/>
                        <a:latin typeface="Times New Roman"/>
                        <a:ea typeface="Times New Roman"/>
                      </a:endParaRPr>
                    </a:p>
                    <a:p>
                      <a:pPr algn="ctr">
                        <a:lnSpc>
                          <a:spcPct val="115000"/>
                        </a:lnSpc>
                        <a:spcAft>
                          <a:spcPts val="0"/>
                        </a:spcAft>
                      </a:pPr>
                      <a:endParaRPr lang="ru-RU" sz="1100" dirty="0">
                        <a:effectLst/>
                        <a:latin typeface="Times New Roman"/>
                        <a:ea typeface="Times New Roman"/>
                      </a:endParaRPr>
                    </a:p>
                  </a:txBody>
                  <a:tcPr marL="60924" marR="609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endParaRPr lang="ru-RU" sz="1100" dirty="0">
                        <a:effectLst/>
                        <a:latin typeface="Times New Roman"/>
                        <a:ea typeface="Times New Roman"/>
                      </a:endParaRPr>
                    </a:p>
                  </a:txBody>
                  <a:tcPr marL="60924" marR="609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29805864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998" y="108223"/>
            <a:ext cx="8875911" cy="1296144"/>
          </a:xfrm>
          <a:solidFill>
            <a:schemeClr val="bg1"/>
          </a:solidFill>
          <a:effectLst>
            <a:outerShdw blurRad="50800" dist="38100" dir="5400000" algn="t" rotWithShape="0">
              <a:prstClr val="black">
                <a:alpha val="40000"/>
              </a:prstClr>
            </a:outerShdw>
          </a:effectLst>
        </p:spPr>
        <p:txBody>
          <a:bodyPr>
            <a:noAutofit/>
          </a:bodyPr>
          <a:lstStyle/>
          <a:p>
            <a:r>
              <a:rPr lang="ru-RU" sz="2300" b="1" dirty="0">
                <a:solidFill>
                  <a:srgbClr val="993366"/>
                </a:solidFill>
                <a:latin typeface="Arial Black" panose="020B0A04020102020204" pitchFamily="34" charset="0"/>
                <a:ea typeface="Tahoma" panose="020B0604030504040204" pitchFamily="34" charset="0"/>
                <a:cs typeface="Tahoma" panose="020B0604030504040204" pitchFamily="34" charset="0"/>
              </a:rPr>
              <a:t>Основные рекомендуемые </a:t>
            </a:r>
            <a:r>
              <a:rPr lang="ru-RU" sz="23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вопросы</a:t>
            </a:r>
            <a:br>
              <a:rPr lang="ru-RU" sz="23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3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 </a:t>
            </a:r>
            <a:r>
              <a:rPr lang="ru-RU" sz="2300" b="1" dirty="0">
                <a:solidFill>
                  <a:srgbClr val="993366"/>
                </a:solidFill>
                <a:latin typeface="Arial Black" panose="020B0A04020102020204" pitchFamily="34" charset="0"/>
                <a:ea typeface="Tahoma" panose="020B0604030504040204" pitchFamily="34" charset="0"/>
                <a:cs typeface="Tahoma" panose="020B0604030504040204" pitchFamily="34" charset="0"/>
              </a:rPr>
              <a:t>к рассмотрению на </a:t>
            </a:r>
            <a:r>
              <a:rPr lang="ru-RU" sz="23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заседаниях ТЕРРИТОРИАЛЬНЫХ ТРЕХСТОРОННИХ КОМИССИЙ</a:t>
            </a:r>
            <a:endParaRPr lang="ru-RU" sz="2300" b="1" dirty="0">
              <a:solidFill>
                <a:srgbClr val="993366"/>
              </a:solidFill>
              <a:latin typeface="Arial Black" panose="020B0A04020102020204" pitchFamily="34" charset="0"/>
              <a:ea typeface="Tahoma" panose="020B0604030504040204" pitchFamily="34" charset="0"/>
              <a:cs typeface="Tahoma" panose="020B0604030504040204" pitchFamily="34" charset="0"/>
            </a:endParaRPr>
          </a:p>
        </p:txBody>
      </p:sp>
      <p:sp>
        <p:nvSpPr>
          <p:cNvPr id="3" name="Номер слайда 2"/>
          <p:cNvSpPr>
            <a:spLocks noGrp="1"/>
          </p:cNvSpPr>
          <p:nvPr>
            <p:ph type="sldNum" sz="quarter" idx="12"/>
          </p:nvPr>
        </p:nvSpPr>
        <p:spPr>
          <a:xfrm>
            <a:off x="9794435" y="7130251"/>
            <a:ext cx="654458" cy="402568"/>
          </a:xfrm>
        </p:spPr>
        <p:txBody>
          <a:bodyPr/>
          <a:lstStyle/>
          <a:p>
            <a:fld id="{6EFAF6D5-0CDD-4B0D-BE36-43F58E6F4C9A}" type="slidenum">
              <a:rPr lang="ru-RU" smtClean="0"/>
              <a:pPr/>
              <a:t>13</a:t>
            </a:fld>
            <a:endParaRPr lang="ru-RU" dirty="0"/>
          </a:p>
        </p:txBody>
      </p:sp>
      <p:graphicFrame>
        <p:nvGraphicFramePr>
          <p:cNvPr id="7" name="Схема 6"/>
          <p:cNvGraphicFramePr/>
          <p:nvPr>
            <p:extLst>
              <p:ext uri="{D42A27DB-BD31-4B8C-83A1-F6EECF244321}">
                <p14:modId xmlns:p14="http://schemas.microsoft.com/office/powerpoint/2010/main" val="3556502594"/>
              </p:ext>
            </p:extLst>
          </p:nvPr>
        </p:nvGraphicFramePr>
        <p:xfrm>
          <a:off x="467966" y="1548382"/>
          <a:ext cx="9721080" cy="57606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83692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3187" y="110455"/>
            <a:ext cx="9937104" cy="1152128"/>
          </a:xfrm>
          <a:solidFill>
            <a:schemeClr val="bg1"/>
          </a:solidFill>
          <a:effectLst>
            <a:outerShdw blurRad="50800" dist="38100" dir="5400000" algn="t" rotWithShape="0">
              <a:prstClr val="black">
                <a:alpha val="40000"/>
              </a:prstClr>
            </a:outerShdw>
          </a:effectLst>
        </p:spPr>
        <p:txBody>
          <a:bodyPr>
            <a:normAutofit/>
          </a:bodyPr>
          <a:lstStyle/>
          <a:p>
            <a:r>
              <a:rPr lang="ru-RU" sz="1800" b="1" dirty="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1800" b="1" dirty="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1800" b="1" dirty="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a:t>
            </a:r>
            <a:r>
              <a:rPr lang="ru-RU" sz="18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
            </a:r>
            <a:br>
              <a:rPr lang="ru-RU" sz="18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18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образований </a:t>
            </a:r>
            <a:r>
              <a:rPr lang="ru-RU" sz="1800" b="1" dirty="0">
                <a:solidFill>
                  <a:srgbClr val="993366"/>
                </a:solidFill>
                <a:latin typeface="Arial Black" panose="020B0A04020102020204" pitchFamily="34" charset="0"/>
                <a:ea typeface="Tahoma" panose="020B0604030504040204" pitchFamily="34" charset="0"/>
                <a:cs typeface="Tahoma" panose="020B0604030504040204" pitchFamily="34" charset="0"/>
              </a:rPr>
              <a:t>Ивановской области о работе территориальных трехсторонних </a:t>
            </a:r>
            <a:r>
              <a:rPr lang="ru-RU" sz="18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комиссий</a:t>
            </a:r>
            <a:endParaRPr lang="ru-RU" sz="1800" b="1" dirty="0">
              <a:solidFill>
                <a:srgbClr val="993366"/>
              </a:solidFill>
              <a:latin typeface="Arial Black" panose="020B0A04020102020204" pitchFamily="34" charset="0"/>
              <a:ea typeface="Tahoma" panose="020B0604030504040204" pitchFamily="34" charset="0"/>
              <a:cs typeface="Tahoma" panose="020B0604030504040204" pitchFamily="34" charset="0"/>
            </a:endParaRPr>
          </a:p>
        </p:txBody>
      </p:sp>
      <p:sp>
        <p:nvSpPr>
          <p:cNvPr id="3" name="Номер слайда 2"/>
          <p:cNvSpPr>
            <a:spLocks noGrp="1"/>
          </p:cNvSpPr>
          <p:nvPr>
            <p:ph type="sldNum" sz="quarter" idx="12"/>
          </p:nvPr>
        </p:nvSpPr>
        <p:spPr>
          <a:xfrm>
            <a:off x="9786530" y="7158695"/>
            <a:ext cx="654458" cy="402568"/>
          </a:xfrm>
        </p:spPr>
        <p:txBody>
          <a:bodyPr/>
          <a:lstStyle/>
          <a:p>
            <a:fld id="{6EFAF6D5-0CDD-4B0D-BE36-43F58E6F4C9A}" type="slidenum">
              <a:rPr lang="ru-RU" smtClean="0"/>
              <a:pPr/>
              <a:t>14</a:t>
            </a:fld>
            <a:endParaRPr lang="ru-RU" dirty="0"/>
          </a:p>
        </p:txBody>
      </p:sp>
      <p:sp>
        <p:nvSpPr>
          <p:cNvPr id="4" name="TextBox 3"/>
          <p:cNvSpPr txBox="1"/>
          <p:nvPr/>
        </p:nvSpPr>
        <p:spPr>
          <a:xfrm>
            <a:off x="349719" y="1495740"/>
            <a:ext cx="9764040" cy="5863144"/>
          </a:xfrm>
          <a:prstGeom prst="rect">
            <a:avLst/>
          </a:prstGeom>
          <a:solidFill>
            <a:schemeClr val="bg1"/>
          </a:solidFill>
          <a:ln>
            <a:solidFill>
              <a:schemeClr val="tx1">
                <a:lumMod val="50000"/>
                <a:lumOff val="50000"/>
              </a:schemeClr>
            </a:solidFill>
          </a:ln>
          <a:effectLst>
            <a:glow rad="139700">
              <a:schemeClr val="bg1">
                <a:lumMod val="75000"/>
                <a:alpha val="40000"/>
              </a:schemeClr>
            </a:glow>
          </a:effectLst>
        </p:spPr>
        <p:txBody>
          <a:bodyPr wrap="square" rtlCol="0">
            <a:spAutoFit/>
          </a:bodyPr>
          <a:lstStyle/>
          <a:p>
            <a:pPr indent="360000" algn="just">
              <a:spcAft>
                <a:spcPts val="600"/>
              </a:spcAft>
            </a:pPr>
            <a:r>
              <a:rPr lang="ru-RU" sz="1700" b="1" dirty="0" smtClean="0">
                <a:latin typeface="Arial" panose="020B0604020202020204" pitchFamily="34" charset="0"/>
                <a:cs typeface="Arial" panose="020B0604020202020204" pitchFamily="34" charset="0"/>
              </a:rPr>
              <a:t>1.</a:t>
            </a:r>
            <a:r>
              <a:rPr lang="ru-RU" sz="1700" dirty="0" smtClean="0">
                <a:latin typeface="Arial" panose="020B0604020202020204" pitchFamily="34" charset="0"/>
                <a:cs typeface="Arial" panose="020B0604020202020204" pitchFamily="34" charset="0"/>
              </a:rPr>
              <a:t> ХАРАКТЕРНЫЕ ОСОБЕННОСТИ МУНИЦИПАЛЬНОГО ОБРАЗОВАНИЯ.</a:t>
            </a:r>
          </a:p>
          <a:p>
            <a:pPr indent="360000" algn="just">
              <a:spcAft>
                <a:spcPts val="600"/>
              </a:spcAft>
            </a:pPr>
            <a:r>
              <a:rPr lang="ru-RU" sz="1700" b="1" dirty="0" smtClean="0">
                <a:latin typeface="Arial" panose="020B0604020202020204" pitchFamily="34" charset="0"/>
                <a:cs typeface="Arial" panose="020B0604020202020204" pitchFamily="34" charset="0"/>
              </a:rPr>
              <a:t>2</a:t>
            </a:r>
            <a:r>
              <a:rPr lang="ru-RU" sz="1700" dirty="0" smtClean="0">
                <a:latin typeface="Arial" panose="020B0604020202020204" pitchFamily="34" charset="0"/>
                <a:cs typeface="Arial" panose="020B0604020202020204" pitchFamily="34" charset="0"/>
              </a:rPr>
              <a:t>. О ТЕРРИТОРИАЛЬНОЙ ТРЕХСТОРОННЕЙ КОМИССИИ ПО РЕГУЛИРОВАНИЮ СОЦИАЛЬНО-ТРУДОВЫХ ОТНОШЕНИЙ. </a:t>
            </a:r>
          </a:p>
          <a:p>
            <a:pPr indent="360000" algn="just">
              <a:spcAft>
                <a:spcPts val="600"/>
              </a:spcAft>
            </a:pPr>
            <a:r>
              <a:rPr lang="ru-RU" sz="1700" b="1" dirty="0" smtClean="0">
                <a:latin typeface="Arial" panose="020B0604020202020204" pitchFamily="34" charset="0"/>
                <a:cs typeface="Arial" panose="020B0604020202020204" pitchFamily="34" charset="0"/>
              </a:rPr>
              <a:t>3. </a:t>
            </a:r>
            <a:r>
              <a:rPr lang="ru-RU" sz="1700" dirty="0">
                <a:latin typeface="Arial" panose="020B0604020202020204" pitchFamily="34" charset="0"/>
                <a:cs typeface="Arial" panose="020B0604020202020204" pitchFamily="34" charset="0"/>
              </a:rPr>
              <a:t>О КОЛЛЕКТИВНО-ДОГОВОРНОМ РЕГУЛИРОВАНИИ ТРУДОВЫХ ОТНОШЕНИЙ В ОРГАНИЗАЦИЯХ МУНИЦИПАЛЬНОГО ОБРАЗОВАНИЯ.</a:t>
            </a:r>
          </a:p>
          <a:p>
            <a:pPr lvl="0" indent="360000" algn="just">
              <a:spcAft>
                <a:spcPts val="600"/>
              </a:spcAft>
            </a:pPr>
            <a:r>
              <a:rPr lang="ru-RU" sz="1700" b="1" dirty="0" smtClean="0">
                <a:latin typeface="Arial" panose="020B0604020202020204" pitchFamily="34" charset="0"/>
                <a:cs typeface="Arial" panose="020B0604020202020204" pitchFamily="34" charset="0"/>
              </a:rPr>
              <a:t>4.</a:t>
            </a:r>
            <a:r>
              <a:rPr lang="ru-RU" sz="1700" dirty="0" smtClean="0">
                <a:latin typeface="Arial" panose="020B0604020202020204" pitchFamily="34" charset="0"/>
                <a:cs typeface="Arial" panose="020B0604020202020204" pitchFamily="34" charset="0"/>
              </a:rPr>
              <a:t> ОБ ОСОБЕННОСТЯХ ЭКОНОМИЧЕСКОГО И СОЦИАЛЬНОГО РАЗВИТИЯ МУНИЦИПАЛЬНОГО ОБРАЗОВАНИЯ.</a:t>
            </a:r>
          </a:p>
          <a:p>
            <a:pPr lvl="0" indent="360000" algn="just">
              <a:spcAft>
                <a:spcPts val="600"/>
              </a:spcAft>
            </a:pPr>
            <a:r>
              <a:rPr lang="ru-RU" sz="1700" b="1" dirty="0" smtClean="0">
                <a:latin typeface="Arial" panose="020B0604020202020204" pitchFamily="34" charset="0"/>
                <a:cs typeface="Arial" panose="020B0604020202020204" pitchFamily="34" charset="0"/>
              </a:rPr>
              <a:t>5.</a:t>
            </a:r>
            <a:r>
              <a:rPr lang="ru-RU" sz="1700" dirty="0" smtClean="0">
                <a:latin typeface="Arial" panose="020B0604020202020204" pitchFamily="34" charset="0"/>
                <a:cs typeface="Arial" panose="020B0604020202020204" pitchFamily="34" charset="0"/>
              </a:rPr>
              <a:t> ОБ УРОВНЕ ЗАРАБОТНОЙ ПЛАТЫ В ОРГАНИЗАЦИЯХ БЮДЖЕТНОГО И ВНЕБЮДЖЕТНОГО СЕКТОРА ЭКОНОМИКИ НА ТЕРРИТОРИИ МУНИЦИПАЛЬНОГО ОБРАЗОВАНИЯ, ПРИНИМАЕМЫХ МЕРАХ ПО ЕЕ ПОВЫШЕНИЮ.</a:t>
            </a:r>
          </a:p>
          <a:p>
            <a:pPr lvl="0" indent="360000" algn="just">
              <a:spcAft>
                <a:spcPts val="600"/>
              </a:spcAft>
            </a:pPr>
            <a:r>
              <a:rPr lang="ru-RU" sz="1700" b="1" dirty="0" smtClean="0">
                <a:latin typeface="Arial" panose="020B0604020202020204" pitchFamily="34" charset="0"/>
                <a:cs typeface="Arial" panose="020B0604020202020204" pitchFamily="34" charset="0"/>
              </a:rPr>
              <a:t>6.</a:t>
            </a:r>
            <a:r>
              <a:rPr lang="ru-RU" sz="1700" dirty="0" smtClean="0">
                <a:latin typeface="Arial" panose="020B0604020202020204" pitchFamily="34" charset="0"/>
                <a:cs typeface="Arial" panose="020B0604020202020204" pitchFamily="34" charset="0"/>
              </a:rPr>
              <a:t> О ВЫПОЛНЕНИИ «МАЙСКИХ» УКАЗОВ ПРЕЗИДЕНТА РОССИЙСКОЙ ФЕДЕРАЦИИ.</a:t>
            </a:r>
          </a:p>
          <a:p>
            <a:pPr indent="360000" algn="just">
              <a:spcAft>
                <a:spcPts val="600"/>
              </a:spcAft>
            </a:pPr>
            <a:r>
              <a:rPr lang="ru-RU" sz="1700" b="1" dirty="0" smtClean="0">
                <a:latin typeface="Arial" panose="020B0604020202020204" pitchFamily="34" charset="0"/>
                <a:cs typeface="Arial" panose="020B0604020202020204" pitchFamily="34" charset="0"/>
              </a:rPr>
              <a:t>7.</a:t>
            </a:r>
            <a:r>
              <a:rPr lang="ru-RU" sz="1700" i="1" dirty="0" smtClean="0">
                <a:latin typeface="Arial" panose="020B0604020202020204" pitchFamily="34" charset="0"/>
                <a:cs typeface="Arial" panose="020B0604020202020204" pitchFamily="34" charset="0"/>
              </a:rPr>
              <a:t> </a:t>
            </a:r>
            <a:r>
              <a:rPr lang="ru-RU" sz="1700" dirty="0" smtClean="0">
                <a:latin typeface="Arial" panose="020B0604020202020204" pitchFamily="34" charset="0"/>
                <a:cs typeface="Arial" panose="020B0604020202020204" pitchFamily="34" charset="0"/>
              </a:rPr>
              <a:t>О ЗАДОЛЖЕННОСТИ ПО ЗАРАБОТНОЙ ПЛАТЕ В ОРГАНИЗАЦИЯХ МУНИЦИПАЛЬНОГО ОБРАЗОВАНИЯ. </a:t>
            </a:r>
          </a:p>
          <a:p>
            <a:pPr lvl="0" indent="360000" algn="just">
              <a:spcAft>
                <a:spcPts val="600"/>
              </a:spcAft>
            </a:pPr>
            <a:r>
              <a:rPr lang="ru-RU" sz="1700" b="1" dirty="0" smtClean="0">
                <a:latin typeface="Arial" panose="020B0604020202020204" pitchFamily="34" charset="0"/>
                <a:cs typeface="Arial" panose="020B0604020202020204" pitchFamily="34" charset="0"/>
              </a:rPr>
              <a:t>8. </a:t>
            </a:r>
            <a:r>
              <a:rPr lang="ru-RU" sz="1700" dirty="0" smtClean="0">
                <a:latin typeface="Arial" panose="020B0604020202020204" pitchFamily="34" charset="0"/>
                <a:cs typeface="Arial" panose="020B0604020202020204" pitchFamily="34" charset="0"/>
              </a:rPr>
              <a:t>О РАБОТЕ ПО СНИЖЕНИЮ УРОВНЯ НЕФОРМАЛЬНОЙ ЗАНЯТОСТИ И ЛЕГАЛИЗАЦИИ ТРУДОВЫХ ОТНОШЕНИЙ В МУНИЦИПАЛЬНОМ ОБРАЗОВАНИИ.</a:t>
            </a:r>
          </a:p>
          <a:p>
            <a:pPr indent="360000" algn="just">
              <a:spcAft>
                <a:spcPts val="600"/>
              </a:spcAft>
            </a:pPr>
            <a:r>
              <a:rPr lang="ru-RU" sz="1700" b="1" dirty="0" smtClean="0">
                <a:latin typeface="Arial" panose="020B0604020202020204" pitchFamily="34" charset="0"/>
                <a:cs typeface="Arial" panose="020B0604020202020204" pitchFamily="34" charset="0"/>
              </a:rPr>
              <a:t>9.</a:t>
            </a:r>
            <a:r>
              <a:rPr lang="ru-RU" sz="1700" i="1" dirty="0" smtClean="0">
                <a:latin typeface="Arial" panose="020B0604020202020204" pitchFamily="34" charset="0"/>
                <a:cs typeface="Arial" panose="020B0604020202020204" pitchFamily="34" charset="0"/>
              </a:rPr>
              <a:t> </a:t>
            </a:r>
            <a:r>
              <a:rPr lang="ru-RU" sz="1700" dirty="0" smtClean="0">
                <a:latin typeface="Arial" panose="020B0604020202020204" pitchFamily="34" charset="0"/>
                <a:cs typeface="Arial" panose="020B0604020202020204" pitchFamily="34" charset="0"/>
              </a:rPr>
              <a:t>О СИТУАЦИИ НА РЫНКЕ ТРУДА МУНИЦИПАЛЬНОГО ОБРАЗОВАНИЯ. </a:t>
            </a:r>
          </a:p>
          <a:p>
            <a:pPr lvl="0" indent="360000" algn="just">
              <a:spcAft>
                <a:spcPts val="600"/>
              </a:spcAft>
            </a:pPr>
            <a:r>
              <a:rPr lang="ru-RU" sz="1700" b="1" dirty="0" smtClean="0">
                <a:latin typeface="Arial" panose="020B0604020202020204" pitchFamily="34" charset="0"/>
                <a:cs typeface="Arial" panose="020B0604020202020204" pitchFamily="34" charset="0"/>
              </a:rPr>
              <a:t>10.</a:t>
            </a:r>
            <a:r>
              <a:rPr lang="ru-RU" sz="1700" dirty="0" smtClean="0">
                <a:latin typeface="Arial" panose="020B0604020202020204" pitchFamily="34" charset="0"/>
                <a:cs typeface="Arial" panose="020B0604020202020204" pitchFamily="34" charset="0"/>
              </a:rPr>
              <a:t> О МЕРАХ ПРИНИМАЕМЫХ ДЛЯ ПРИВЛЕЧЕНИЯ КАДРОВ В ГОСУДАРСТВЕННЫЕ ОРГАНИЗАЦИИ И В ЭКОНОМИКУ МУНИЦИПАЛЬНОГО ОБРАЗОВАНИЯ.</a:t>
            </a:r>
          </a:p>
          <a:p>
            <a:pPr lvl="0" indent="360000" algn="just">
              <a:spcAft>
                <a:spcPts val="600"/>
              </a:spcAft>
            </a:pPr>
            <a:r>
              <a:rPr lang="ru-RU" sz="1700" b="1" dirty="0" smtClean="0">
                <a:latin typeface="Arial" panose="020B0604020202020204" pitchFamily="34" charset="0"/>
                <a:cs typeface="Arial" panose="020B0604020202020204" pitchFamily="34" charset="0"/>
              </a:rPr>
              <a:t>11.</a:t>
            </a:r>
            <a:r>
              <a:rPr lang="ru-RU" sz="1700" dirty="0" smtClean="0">
                <a:latin typeface="Arial" panose="020B0604020202020204" pitchFamily="34" charset="0"/>
                <a:cs typeface="Arial" panose="020B0604020202020204" pitchFamily="34" charset="0"/>
              </a:rPr>
              <a:t> ИНЫЕ ВОПРОСЫ.</a:t>
            </a:r>
            <a:endParaRPr lang="ru-RU" sz="1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36027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4159" y="268143"/>
            <a:ext cx="9701802" cy="1152128"/>
          </a:xfrm>
          <a:solidFill>
            <a:schemeClr val="bg1"/>
          </a:solidFill>
          <a:effectLst>
            <a:outerShdw blurRad="50800" dist="38100" dir="5400000" algn="t" rotWithShape="0">
              <a:prstClr val="black">
                <a:alpha val="40000"/>
              </a:prstClr>
            </a:outerShdw>
          </a:effectLst>
        </p:spPr>
        <p:txBody>
          <a:bodyPr>
            <a:noAutofit/>
          </a:body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a:t>
            </a:r>
            <a:r>
              <a:rPr lang="ru-RU" sz="2000" dirty="0">
                <a:solidFill>
                  <a:srgbClr val="993366"/>
                </a:solidFill>
                <a:latin typeface="Arial Black" panose="020B0A04020102020204" pitchFamily="34" charset="0"/>
                <a:ea typeface="Tahoma" panose="020B0604030504040204" pitchFamily="34" charset="0"/>
                <a:cs typeface="Tahoma" panose="020B0604030504040204" pitchFamily="34" charset="0"/>
              </a:rPr>
              <a:t>структура доклада </a:t>
            </a:r>
            <a:br>
              <a:rPr lang="ru-RU" sz="2000" dirty="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a:t>
            </a: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образований </a:t>
            </a:r>
            <a:r>
              <a:rPr lang="ru-RU" sz="2000" dirty="0">
                <a:solidFill>
                  <a:srgbClr val="993366"/>
                </a:solidFill>
                <a:latin typeface="Arial Black" panose="020B0A04020102020204" pitchFamily="34" charset="0"/>
                <a:ea typeface="Tahoma" panose="020B0604030504040204" pitchFamily="34" charset="0"/>
                <a:cs typeface="Tahoma" panose="020B0604030504040204" pitchFamily="34" charset="0"/>
              </a:rPr>
              <a:t>Ивановской области о работе территориальных трехсторонних комиссий</a:t>
            </a:r>
            <a:endParaRPr lang="ru-RU" sz="2000" dirty="0">
              <a:latin typeface="Arial Black" panose="020B0A04020102020204" pitchFamily="34" charset="0"/>
            </a:endParaRPr>
          </a:p>
        </p:txBody>
      </p:sp>
      <p:sp>
        <p:nvSpPr>
          <p:cNvPr id="3" name="Номер слайда 2"/>
          <p:cNvSpPr>
            <a:spLocks noGrp="1"/>
          </p:cNvSpPr>
          <p:nvPr>
            <p:ph type="sldNum" sz="quarter" idx="12"/>
          </p:nvPr>
        </p:nvSpPr>
        <p:spPr>
          <a:xfrm>
            <a:off x="9807198" y="7158695"/>
            <a:ext cx="654458" cy="402568"/>
          </a:xfrm>
        </p:spPr>
        <p:txBody>
          <a:bodyPr/>
          <a:lstStyle/>
          <a:p>
            <a:fld id="{6EFAF6D5-0CDD-4B0D-BE36-43F58E6F4C9A}" type="slidenum">
              <a:rPr lang="ru-RU" smtClean="0"/>
              <a:pPr/>
              <a:t>15</a:t>
            </a:fld>
            <a:endParaRPr lang="ru-RU" dirty="0"/>
          </a:p>
        </p:txBody>
      </p:sp>
      <p:sp>
        <p:nvSpPr>
          <p:cNvPr id="4" name="TextBox 3"/>
          <p:cNvSpPr txBox="1"/>
          <p:nvPr/>
        </p:nvSpPr>
        <p:spPr>
          <a:xfrm>
            <a:off x="323951" y="1763946"/>
            <a:ext cx="9937104" cy="830997"/>
          </a:xfrm>
          <a:prstGeom prst="rect">
            <a:avLst/>
          </a:prstGeom>
          <a:noFill/>
        </p:spPr>
        <p:txBody>
          <a:bodyPr wrap="square" rtlCol="0">
            <a:spAutoFit/>
          </a:bodyPr>
          <a:lstStyle/>
          <a:p>
            <a:pPr lvl="0"/>
            <a:r>
              <a:rPr lang="ru-RU" sz="2400" b="1" dirty="0" smtClean="0">
                <a:solidFill>
                  <a:srgbClr val="002060"/>
                </a:solidFill>
                <a:latin typeface="Arial" panose="020B0604020202020204" pitchFamily="34" charset="0"/>
                <a:cs typeface="Arial" panose="020B0604020202020204" pitchFamily="34" charset="0"/>
              </a:rPr>
              <a:t>ПУНКТ 1. ХАРАКТЕРНЫЕ ОСОБЕННОСТИ МУНИЦИПАЛЬНОГО ОБРАЗОВАНИЯ</a:t>
            </a:r>
            <a:endParaRPr lang="ru-RU" sz="2400" b="1" dirty="0">
              <a:solidFill>
                <a:srgbClr val="002060"/>
              </a:solidFill>
              <a:latin typeface="Arial" panose="020B0604020202020204" pitchFamily="34" charset="0"/>
              <a:cs typeface="Arial" panose="020B0604020202020204" pitchFamily="34" charset="0"/>
            </a:endParaRPr>
          </a:p>
        </p:txBody>
      </p:sp>
      <p:sp>
        <p:nvSpPr>
          <p:cNvPr id="5" name="TextBox 4"/>
          <p:cNvSpPr txBox="1"/>
          <p:nvPr/>
        </p:nvSpPr>
        <p:spPr>
          <a:xfrm>
            <a:off x="2412182" y="2938618"/>
            <a:ext cx="7542311" cy="3708708"/>
          </a:xfrm>
          <a:prstGeom prst="rect">
            <a:avLst/>
          </a:prstGeom>
          <a:solidFill>
            <a:schemeClr val="bg1"/>
          </a:solidFill>
        </p:spPr>
        <p:txBody>
          <a:bodyPr wrap="square" rtlCol="0">
            <a:spAutoFit/>
          </a:bodyPr>
          <a:lstStyle/>
          <a:p>
            <a:pPr marL="342900" lvl="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ВВОДНАЯ ЧАСТЬ.</a:t>
            </a:r>
          </a:p>
          <a:p>
            <a:pPr marL="342900" lvl="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КРАТКОЕ ОПИСАНИЕ МУНИЦИПАЛЬНОГО ОБРАЗОВАНИЯ, ЧИСЛЕННОСТЬ ЖИТЕЛЕЙ МУНИЦИПАЛЬНОГО ОБРАЗОВАНИЯ, В Т.Ч. ЭКОНОМИЧЕСКИ АКТИВНОГО И ТРУДОСПОСОБНОГО НАСЕЛЕНИЯ, </a:t>
            </a:r>
          </a:p>
          <a:p>
            <a:pPr marL="342900" lvl="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ОСНОВА ЭКОНОМИЧЕСКОГО И СОЦИАЛЬНОГО РАЗВИТИЯ, ХАРАКТЕРНЫЕ ОСОБЕННОСТИ И УСЛОВИЯ РАБОТЫ ОРГАНОВ МЕСТНОГО САМОУПРАВЛЕНИЯ И ТЕРРИТОРИАЛЬНЫХ ТРЕХСТОРОННИХ КОМИССИЙ.</a:t>
            </a:r>
          </a:p>
          <a:p>
            <a:pPr algn="just">
              <a:spcAft>
                <a:spcPts val="600"/>
              </a:spcAft>
            </a:pPr>
            <a:endParaRPr lang="ru-RU" sz="2000" dirty="0">
              <a:latin typeface="Arial" panose="020B0604020202020204" pitchFamily="34" charset="0"/>
              <a:cs typeface="Arial" panose="020B0604020202020204" pitchFamily="34" charset="0"/>
            </a:endParaRPr>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008" y="3486712"/>
            <a:ext cx="1586806" cy="1688091"/>
          </a:xfrm>
          <a:prstGeom prst="rect">
            <a:avLst/>
          </a:prstGeom>
        </p:spPr>
      </p:pic>
    </p:spTree>
    <p:extLst>
      <p:ext uri="{BB962C8B-B14F-4D97-AF65-F5344CB8AC3E}">
        <p14:creationId xmlns:p14="http://schemas.microsoft.com/office/powerpoint/2010/main" val="28858237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65407" y="7158695"/>
            <a:ext cx="654458" cy="402568"/>
          </a:xfrm>
        </p:spPr>
        <p:txBody>
          <a:bodyPr/>
          <a:lstStyle/>
          <a:p>
            <a:fld id="{6EFAF6D5-0CDD-4B0D-BE36-43F58E6F4C9A}" type="slidenum">
              <a:rPr lang="ru-RU" smtClean="0"/>
              <a:pPr/>
              <a:t>16</a:t>
            </a:fld>
            <a:endParaRPr lang="ru-RU"/>
          </a:p>
        </p:txBody>
      </p:sp>
      <p:sp>
        <p:nvSpPr>
          <p:cNvPr id="4" name="TextBox 3"/>
          <p:cNvSpPr txBox="1"/>
          <p:nvPr/>
        </p:nvSpPr>
        <p:spPr>
          <a:xfrm>
            <a:off x="467335" y="1623334"/>
            <a:ext cx="9433048" cy="1200329"/>
          </a:xfrm>
          <a:prstGeom prst="rect">
            <a:avLst/>
          </a:prstGeom>
          <a:noFill/>
        </p:spPr>
        <p:txBody>
          <a:bodyPr wrap="square" rtlCol="0">
            <a:spAutoFit/>
          </a:bodyPr>
          <a:lstStyle/>
          <a:p>
            <a:pPr lvl="0"/>
            <a:r>
              <a:rPr lang="ru-RU" sz="2400" b="1" dirty="0" smtClean="0">
                <a:solidFill>
                  <a:srgbClr val="002060"/>
                </a:solidFill>
                <a:latin typeface="Arial" panose="020B0604020202020204" pitchFamily="34" charset="0"/>
                <a:cs typeface="Arial" panose="020B0604020202020204" pitchFamily="34" charset="0"/>
              </a:rPr>
              <a:t>ПУНКТ 2. О ТЕРРИТОРИАЛЬНОЙ ТРЕХСТОРОННЕЙ КОМИССИИ ПО РЕГУЛИРОВАНИЮ СОЦИАЛЬНО-ТРУДОВЫХ ОТНОШЕНИЙ </a:t>
            </a:r>
            <a:endParaRPr lang="ru-RU" sz="2400" b="1" dirty="0">
              <a:solidFill>
                <a:srgbClr val="002060"/>
              </a:solidFill>
              <a:latin typeface="Arial" panose="020B0604020202020204" pitchFamily="34" charset="0"/>
              <a:cs typeface="Arial" panose="020B0604020202020204" pitchFamily="34" charset="0"/>
            </a:endParaRPr>
          </a:p>
        </p:txBody>
      </p:sp>
      <p:sp>
        <p:nvSpPr>
          <p:cNvPr id="5" name="TextBox 4"/>
          <p:cNvSpPr txBox="1"/>
          <p:nvPr/>
        </p:nvSpPr>
        <p:spPr>
          <a:xfrm>
            <a:off x="2158221" y="2827926"/>
            <a:ext cx="7704856" cy="4539704"/>
          </a:xfrm>
          <a:prstGeom prst="rect">
            <a:avLst/>
          </a:prstGeom>
          <a:solidFill>
            <a:schemeClr val="bg1"/>
          </a:solidFill>
        </p:spPr>
        <p:txBody>
          <a:bodyPr wrap="square" rtlCol="0">
            <a:spAutoFit/>
          </a:bodyPr>
          <a:lstStyle/>
          <a:p>
            <a:pPr marL="342900" indent="-342900" algn="just">
              <a:buFont typeface="Wingdings" panose="05000000000000000000" pitchFamily="2" charset="2"/>
              <a:buChar char="ü"/>
            </a:pPr>
            <a:r>
              <a:rPr lang="ru-RU" sz="1700" dirty="0" smtClean="0">
                <a:latin typeface="Arial" panose="020B0604020202020204" pitchFamily="34" charset="0"/>
                <a:cs typeface="Arial" panose="020B0604020202020204" pitchFamily="34" charset="0"/>
              </a:rPr>
              <a:t> О ПРАВОВЫХ АКТАХ, РЕГЛАМЕНТИРУЮЩИХ ДЕЯТЕЛЬНОСТЬ ТЕРРИТОРИАЛЬНОЙ КОМИССИИ И ЕЕ СОСТАВ;</a:t>
            </a:r>
          </a:p>
          <a:p>
            <a:pPr marL="342900" indent="-342900" algn="just">
              <a:buFont typeface="Wingdings" panose="05000000000000000000" pitchFamily="2" charset="2"/>
              <a:buChar char="ü"/>
            </a:pPr>
            <a:r>
              <a:rPr lang="ru-RU" sz="1700" dirty="0" smtClean="0">
                <a:latin typeface="Arial" panose="020B0604020202020204" pitchFamily="34" charset="0"/>
                <a:cs typeface="Arial" panose="020B0604020202020204" pitchFamily="34" charset="0"/>
              </a:rPr>
              <a:t> О ТЕРРИТОРИАЛЬНОМ ТРЕХСТОРОННЕМ СОГЛАШЕНИИ ПО РЕГУЛИРОВАНИЮ СОЦИАЛЬНО-ТРУДОВЫХ ОТНОШЕНИЙ И РЕАЛИЗАЦИИ ЕГО ПОЛОЖЕНИЙ;  </a:t>
            </a:r>
          </a:p>
          <a:p>
            <a:pPr marL="342900" indent="-342900" algn="just">
              <a:buFont typeface="Wingdings" panose="05000000000000000000" pitchFamily="2" charset="2"/>
              <a:buChar char="ü"/>
            </a:pPr>
            <a:r>
              <a:rPr lang="ru-RU" sz="1700" dirty="0" smtClean="0">
                <a:latin typeface="Arial" panose="020B0604020202020204" pitchFamily="34" charset="0"/>
                <a:cs typeface="Arial" panose="020B0604020202020204" pitchFamily="34" charset="0"/>
              </a:rPr>
              <a:t> О ПЕРИОДИЧНОСТИ ПРОВЕДЕНИЯ ЗАСЕДАНИЙ ТЕРРИТОРИАЛЬНОЙ КОМИССИИ, РАССМАТРИВАЕМЫХ ВОПРОСАХ И КОНТРОЛЕ ЗА ИСПОЛНЕНИЕМ ПРИНЯТЫХ РЕШЕНИЙ; </a:t>
            </a:r>
          </a:p>
          <a:p>
            <a:pPr marL="342900" indent="-342900" algn="just">
              <a:buFont typeface="Wingdings" panose="05000000000000000000" pitchFamily="2" charset="2"/>
              <a:buChar char="ü"/>
            </a:pPr>
            <a:r>
              <a:rPr lang="ru-RU" sz="1700" dirty="0" smtClean="0">
                <a:latin typeface="Arial" panose="020B0604020202020204" pitchFamily="34" charset="0"/>
                <a:cs typeface="Arial" panose="020B0604020202020204" pitchFamily="34" charset="0"/>
              </a:rPr>
              <a:t>О РАССМОТРЕННЫХ ТЕРРИТОРИАЛЬНОЙ КОМИССИЕЙ ПРАВОВЫХ АКТАХ;</a:t>
            </a:r>
          </a:p>
          <a:p>
            <a:pPr marL="342900" indent="-342900" algn="just">
              <a:buFont typeface="Wingdings" panose="05000000000000000000" pitchFamily="2" charset="2"/>
              <a:buChar char="ü"/>
            </a:pPr>
            <a:r>
              <a:rPr lang="ru-RU" sz="1700" dirty="0" smtClean="0">
                <a:latin typeface="Arial" panose="020B0604020202020204" pitchFamily="34" charset="0"/>
                <a:cs typeface="Arial" panose="020B0604020202020204" pitchFamily="34" charset="0"/>
              </a:rPr>
              <a:t>ОБ ОРГАНИЗАЦИИ ВЗАИМОДЕЙСТВИЯ ОМСУ С ПРОФСОЮЗАМИ И РАБОТОДАТЕЛЯМИ; </a:t>
            </a:r>
          </a:p>
          <a:p>
            <a:pPr marL="342900" indent="-342900" algn="just">
              <a:buFont typeface="Wingdings" panose="05000000000000000000" pitchFamily="2" charset="2"/>
              <a:buChar char="ü"/>
            </a:pPr>
            <a:r>
              <a:rPr lang="ru-RU" sz="1700" dirty="0" smtClean="0">
                <a:latin typeface="Arial" panose="020B0604020202020204" pitchFamily="34" charset="0"/>
                <a:cs typeface="Arial" panose="020B0604020202020204" pitchFamily="34" charset="0"/>
              </a:rPr>
              <a:t>О ПРОБЛЕМАХ В СФЕРЕ СОЦИАЛЬНОГО ПАРТНЕРСТВА И РЕГУЛИРОВАНИЯ СОЦИАЛЬНО-ТРУДОВЫХ ОТНОШЕНИЙ НА ТЕРРИТОРИИ МУНИЦИПАЛЬНОГО ОБРАЗОВАНИЯ И ПУТЯХ ИХ РЕШЕНИЯ.</a:t>
            </a:r>
            <a:endParaRPr lang="ru-RU" sz="1700" dirty="0">
              <a:latin typeface="Arial" panose="020B0604020202020204" pitchFamily="34" charset="0"/>
              <a:cs typeface="Arial" panose="020B0604020202020204" pitchFamily="34" charset="0"/>
            </a:endParaRPr>
          </a:p>
        </p:txBody>
      </p:sp>
      <p:sp>
        <p:nvSpPr>
          <p:cNvPr id="7" name="Заголовок 1"/>
          <p:cNvSpPr txBox="1">
            <a:spLocks/>
          </p:cNvSpPr>
          <p:nvPr/>
        </p:nvSpPr>
        <p:spPr>
          <a:xfrm>
            <a:off x="251942" y="215544"/>
            <a:ext cx="9937104"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335" y="3708623"/>
            <a:ext cx="1586806" cy="1688091"/>
          </a:xfrm>
          <a:prstGeom prst="rect">
            <a:avLst/>
          </a:prstGeom>
        </p:spPr>
      </p:pic>
    </p:spTree>
    <p:extLst>
      <p:ext uri="{BB962C8B-B14F-4D97-AF65-F5344CB8AC3E}">
        <p14:creationId xmlns:p14="http://schemas.microsoft.com/office/powerpoint/2010/main" val="42035376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645795" y="7020991"/>
            <a:ext cx="654458" cy="402568"/>
          </a:xfrm>
        </p:spPr>
        <p:txBody>
          <a:bodyPr/>
          <a:lstStyle/>
          <a:p>
            <a:fld id="{6EFAF6D5-0CDD-4B0D-BE36-43F58E6F4C9A}" type="slidenum">
              <a:rPr lang="ru-RU" smtClean="0"/>
              <a:pPr/>
              <a:t>17</a:t>
            </a:fld>
            <a:endParaRPr lang="ru-RU"/>
          </a:p>
        </p:txBody>
      </p:sp>
      <p:sp>
        <p:nvSpPr>
          <p:cNvPr id="4" name="TextBox 3"/>
          <p:cNvSpPr txBox="1"/>
          <p:nvPr/>
        </p:nvSpPr>
        <p:spPr>
          <a:xfrm>
            <a:off x="432625" y="1764057"/>
            <a:ext cx="9433048" cy="1200329"/>
          </a:xfrm>
          <a:prstGeom prst="rect">
            <a:avLst/>
          </a:prstGeom>
          <a:noFill/>
        </p:spPr>
        <p:txBody>
          <a:bodyPr wrap="square" rtlCol="0">
            <a:spAutoFit/>
          </a:bodyPr>
          <a:lstStyle/>
          <a:p>
            <a:r>
              <a:rPr lang="ru-RU" sz="2400" b="1" dirty="0" smtClean="0">
                <a:solidFill>
                  <a:srgbClr val="002060"/>
                </a:solidFill>
                <a:latin typeface="Arial" panose="020B0604020202020204" pitchFamily="34" charset="0"/>
                <a:cs typeface="Arial" panose="020B0604020202020204" pitchFamily="34" charset="0"/>
              </a:rPr>
              <a:t>ПУНКТ 3. О КОЛЛЕКТИВНО-ДОГОВОРНОМ РЕГУЛИРОВАНИИ ТРУДОВЫХ ОТНОШЕНИЙ В ОРГАНИЗАЦИЯХ МУНИЦИПАЛЬНОГО ОБРАЗОВАНИЯ</a:t>
            </a:r>
            <a:endParaRPr lang="ru-RU" sz="2600" b="1" dirty="0">
              <a:solidFill>
                <a:srgbClr val="002060"/>
              </a:solidFill>
            </a:endParaRPr>
          </a:p>
        </p:txBody>
      </p:sp>
      <p:sp>
        <p:nvSpPr>
          <p:cNvPr id="5" name="TextBox 4"/>
          <p:cNvSpPr txBox="1"/>
          <p:nvPr/>
        </p:nvSpPr>
        <p:spPr>
          <a:xfrm>
            <a:off x="2484189" y="3276575"/>
            <a:ext cx="7650237" cy="2708434"/>
          </a:xfrm>
          <a:prstGeom prst="rect">
            <a:avLst/>
          </a:prstGeom>
          <a:solidFill>
            <a:schemeClr val="bg1"/>
          </a:solidFill>
        </p:spPr>
        <p:txBody>
          <a:bodyPr wrap="square" rtlCol="0">
            <a:spAutoFit/>
          </a:bodyPr>
          <a:lstStyle/>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КОЛИЧЕСТВО КОЛЛЕКТИВНЫХ ДОГОВОРОВ В ОРГАНИЗАЦИЯХ МУНИЦИПАЛЬНОГО ОБРАЗОВАНИЯ, </a:t>
            </a:r>
          </a:p>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В ОРГАНИЗАЦИЯХ КАКИХ ОТРАСЛЕЙ ДЕЙСТВУЮТ КОЛЛЕКТИВНЫЕ ДОГОВОРЫ, </a:t>
            </a:r>
          </a:p>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МЕРЫ, ПРИНИМАЕМЫЕ ПО ПОПУЛЯРИЗАЦИИ КОЛЛЕКТИВНО-ДОГОВОРНОГО РЕГУЛИРОВАНИЯ И КОНТРОЛЮ ЗА ВЫПОЛНЕНИЕМ ПОЛОЖЕНИЙ КОЛЛЕКТИВНЫХ ДОГОВОРОВ.</a:t>
            </a:r>
            <a:endParaRPr lang="ru-RU" sz="2000" dirty="0">
              <a:latin typeface="Arial" panose="020B0604020202020204" pitchFamily="34" charset="0"/>
              <a:cs typeface="Arial" panose="020B0604020202020204" pitchFamily="34" charset="0"/>
            </a:endParaRPr>
          </a:p>
        </p:txBody>
      </p:sp>
      <p:sp>
        <p:nvSpPr>
          <p:cNvPr id="6" name="Заголовок 1"/>
          <p:cNvSpPr txBox="1">
            <a:spLocks/>
          </p:cNvSpPr>
          <p:nvPr/>
        </p:nvSpPr>
        <p:spPr>
          <a:xfrm>
            <a:off x="432625" y="180231"/>
            <a:ext cx="9701802"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6463" y="3636615"/>
            <a:ext cx="1586806" cy="1688091"/>
          </a:xfrm>
          <a:prstGeom prst="rect">
            <a:avLst/>
          </a:prstGeom>
        </p:spPr>
      </p:pic>
    </p:spTree>
    <p:extLst>
      <p:ext uri="{BB962C8B-B14F-4D97-AF65-F5344CB8AC3E}">
        <p14:creationId xmlns:p14="http://schemas.microsoft.com/office/powerpoint/2010/main" val="28271251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86530" y="7020991"/>
            <a:ext cx="654458" cy="402568"/>
          </a:xfrm>
        </p:spPr>
        <p:txBody>
          <a:bodyPr/>
          <a:lstStyle/>
          <a:p>
            <a:fld id="{6EFAF6D5-0CDD-4B0D-BE36-43F58E6F4C9A}" type="slidenum">
              <a:rPr lang="ru-RU" smtClean="0"/>
              <a:pPr/>
              <a:t>18</a:t>
            </a:fld>
            <a:endParaRPr lang="ru-RU" dirty="0"/>
          </a:p>
        </p:txBody>
      </p:sp>
      <p:sp>
        <p:nvSpPr>
          <p:cNvPr id="4" name="TextBox 3"/>
          <p:cNvSpPr txBox="1"/>
          <p:nvPr/>
        </p:nvSpPr>
        <p:spPr>
          <a:xfrm>
            <a:off x="251942" y="1746411"/>
            <a:ext cx="10279756" cy="830997"/>
          </a:xfrm>
          <a:prstGeom prst="rect">
            <a:avLst/>
          </a:prstGeom>
          <a:noFill/>
        </p:spPr>
        <p:txBody>
          <a:bodyPr wrap="square" rtlCol="0">
            <a:spAutoFit/>
          </a:bodyPr>
          <a:lstStyle/>
          <a:p>
            <a:r>
              <a:rPr lang="ru-RU" sz="2400" b="1" dirty="0" smtClean="0">
                <a:solidFill>
                  <a:srgbClr val="002060"/>
                </a:solidFill>
                <a:latin typeface="Arial" panose="020B0604020202020204" pitchFamily="34" charset="0"/>
                <a:cs typeface="Arial" panose="020B0604020202020204" pitchFamily="34" charset="0"/>
              </a:rPr>
              <a:t>ПУНКТ 4. ОСОБЕННОСТИ ЭКОНОМИЧЕСКОГО И СОЦИАЛЬНОГО РАЗВИТИЯ МУНИЦИПАЛЬНОГО ОБРАЗОВАНИЯ</a:t>
            </a:r>
            <a:endParaRPr lang="ru-RU" sz="2600" b="1" dirty="0">
              <a:solidFill>
                <a:srgbClr val="002060"/>
              </a:solidFill>
            </a:endParaRPr>
          </a:p>
        </p:txBody>
      </p:sp>
      <p:sp>
        <p:nvSpPr>
          <p:cNvPr id="5" name="TextBox 4"/>
          <p:cNvSpPr txBox="1"/>
          <p:nvPr/>
        </p:nvSpPr>
        <p:spPr>
          <a:xfrm>
            <a:off x="2520051" y="2898014"/>
            <a:ext cx="7560842" cy="3939540"/>
          </a:xfrm>
          <a:prstGeom prst="rect">
            <a:avLst/>
          </a:prstGeom>
          <a:solidFill>
            <a:schemeClr val="bg1"/>
          </a:solidFill>
        </p:spPr>
        <p:txBody>
          <a:bodyPr wrap="square" rtlCol="0">
            <a:spAutoFit/>
          </a:bodyPr>
          <a:lstStyle/>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КРАТКОЕ ОПИСАНИЕ ОСНОВНЫХ ЭКОНОМИЧЕСКИХ ПОКАЗАТЕЛЕЙ МУНИЦИПАЛЬНОГО ОБРАЗОВАНИЯ (ДИНАМИКА ЗА ПОСЛЕДНИЕ 5 ЛЕТ),       </a:t>
            </a:r>
          </a:p>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МЕРЫ ПОДДЕРЖКИ ПРЕДПРИЯТИЙ, СУБЪЕКТОВ МАЛОГО И СРЕДНЕГО ПРЕДПРИНИМАТЕЛЬСТВА. </a:t>
            </a:r>
          </a:p>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ПРОВОДИМЫЕ МЕРОПРИЯТИЯ В СОЦИАЛЬНОЙ СФЕРЕ, В ТОМ ЧИСЛЕ ЗА СЧЕТ СРЕДСТВ МЕСТНЫХ БЮДЖЕТОВ И ОБЛАСТНОГО БЮДЖЕТА (СТРОИТЕЛЬСТВО ШКОЛ, ДЕТСКИХ САДОВ И ДР., СТРОИТЕЛЬСТВО ДОРОГ, ГАЗИФИКАЦИЯ, БЛАГОУСТРОЙСТВО ТЕРРИТОРИИ И МН. ДРУГОЕ – НАИБОЛЕЕ ЗНАЧИТЕЛЬНЫЕ МЕРЫ И ДОСТИЖЕНИЯ).</a:t>
            </a:r>
            <a:endParaRPr lang="ru-RU" sz="2000" dirty="0">
              <a:latin typeface="Arial" panose="020B0604020202020204" pitchFamily="34" charset="0"/>
              <a:cs typeface="Arial" panose="020B0604020202020204" pitchFamily="34" charset="0"/>
            </a:endParaRPr>
          </a:p>
        </p:txBody>
      </p:sp>
      <p:sp>
        <p:nvSpPr>
          <p:cNvPr id="7" name="Заголовок 1"/>
          <p:cNvSpPr txBox="1">
            <a:spLocks/>
          </p:cNvSpPr>
          <p:nvPr/>
        </p:nvSpPr>
        <p:spPr>
          <a:xfrm>
            <a:off x="251942" y="215544"/>
            <a:ext cx="9937104"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990" y="3708623"/>
            <a:ext cx="1586806" cy="1688091"/>
          </a:xfrm>
          <a:prstGeom prst="rect">
            <a:avLst/>
          </a:prstGeom>
        </p:spPr>
      </p:pic>
    </p:spTree>
    <p:extLst>
      <p:ext uri="{BB962C8B-B14F-4D97-AF65-F5344CB8AC3E}">
        <p14:creationId xmlns:p14="http://schemas.microsoft.com/office/powerpoint/2010/main" val="2107570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807198" y="7130251"/>
            <a:ext cx="654458" cy="402568"/>
          </a:xfrm>
        </p:spPr>
        <p:txBody>
          <a:bodyPr/>
          <a:lstStyle/>
          <a:p>
            <a:fld id="{6EFAF6D5-0CDD-4B0D-BE36-43F58E6F4C9A}" type="slidenum">
              <a:rPr lang="ru-RU" smtClean="0"/>
              <a:pPr/>
              <a:t>19</a:t>
            </a:fld>
            <a:endParaRPr lang="ru-RU"/>
          </a:p>
        </p:txBody>
      </p:sp>
      <p:sp>
        <p:nvSpPr>
          <p:cNvPr id="4" name="TextBox 3"/>
          <p:cNvSpPr txBox="1"/>
          <p:nvPr/>
        </p:nvSpPr>
        <p:spPr>
          <a:xfrm>
            <a:off x="683990" y="1655704"/>
            <a:ext cx="9253028" cy="1446550"/>
          </a:xfrm>
          <a:prstGeom prst="rect">
            <a:avLst/>
          </a:prstGeom>
          <a:noFill/>
        </p:spPr>
        <p:txBody>
          <a:bodyPr wrap="square" rtlCol="0">
            <a:spAutoFit/>
          </a:bodyPr>
          <a:lstStyle/>
          <a:p>
            <a:r>
              <a:rPr lang="ru-RU" sz="2200" b="1" dirty="0" smtClean="0">
                <a:solidFill>
                  <a:srgbClr val="002060"/>
                </a:solidFill>
                <a:latin typeface="Arial" panose="020B0604020202020204" pitchFamily="34" charset="0"/>
                <a:cs typeface="Arial" panose="020B0604020202020204" pitchFamily="34" charset="0"/>
              </a:rPr>
              <a:t>ПУНКТ 5. ОБ УРОВНЕ ЗАРАБОТНОЙ ПЛАТЫ В ОРГАНИЗАЦИЯХ БЮДЖЕТНОГО И ВНЕБЮДЖЕТНОГО СЕКТОРА ЭКОНОМИКИ НА ТЕРРИТОРИИ МУНИЦИПАЛЬНОГО ОБРАЗОВАНИЯ, ПРИНИМАЕМЫХ МЕРАХ ПО ЕЕ ПОВЫШЕНИЮ</a:t>
            </a:r>
            <a:endParaRPr lang="ru-RU" sz="2200" b="1" dirty="0">
              <a:solidFill>
                <a:srgbClr val="002060"/>
              </a:solidFill>
            </a:endParaRPr>
          </a:p>
        </p:txBody>
      </p:sp>
      <p:sp>
        <p:nvSpPr>
          <p:cNvPr id="5" name="TextBox 4"/>
          <p:cNvSpPr txBox="1"/>
          <p:nvPr/>
        </p:nvSpPr>
        <p:spPr>
          <a:xfrm>
            <a:off x="2501579" y="3102254"/>
            <a:ext cx="7435439" cy="4124206"/>
          </a:xfrm>
          <a:prstGeom prst="rect">
            <a:avLst/>
          </a:prstGeom>
          <a:solidFill>
            <a:schemeClr val="bg1"/>
          </a:solidFill>
        </p:spPr>
        <p:txBody>
          <a:bodyPr wrap="square" rtlCol="0">
            <a:spAutoFit/>
          </a:bodyPr>
          <a:lstStyle/>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ДИНАМИКА УРОВНЯ ЗАРАБОТНАЯ ПЛАТЫ В ОРГАНИЗАЦИЯХ МУНИЦИПАЛЬНОГО ОБРАЗОВАНИЯ ЗА ПОСЛЕДНИЕ 5 ЛЕТ, </a:t>
            </a:r>
          </a:p>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ПРИНИМАЕМЫЕ МЕРЫ  ПО ПОВЫШЕНИЮ ОПЛАТЫ ТРУДА (ИНДЕКСАЦИЯ ЗАРАБОТНОЙ ПЛАТЫ РАБОТНИКОВ БЮДЖЕТНОЙ СФЕРЫ, ВВЕДЕНИЕ ДОПОЛНИТЕЛЬНЫХ СТИМУЛИРУЮЩИХ ВЫПЛАТ, ПОВЫШЕНИЕ ИХ РАЗМЕРОВ, СОВЕРШЕНСТВОВАНИЕ СИСТЕМ ОПЛАТЫ ТРУДА, МЕРЫ, ПРИНИМАЕМЫЕ ПО РЕАЛИЗАЦИИ ЕДИНЫХ РЕКОМЕНДАЦИЙ РОССИЙСКОЙ ТРЕХСТОРОННЕЙ КОМИССИИ, ПОВЫШЕНИЮ ДОЛИ ОКЛАДНОЙ ЧАСТИ В СТРУКТУРЕ ЗАРАБОТНОЙ ПЛАТЫ И Т.Д.)</a:t>
            </a:r>
          </a:p>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ОТМЕТИТЬ КАКИЕ МЕРЫ ПРИНИМАЮТСЯ ЗА СЧЕТ СРЕДСТВ МЕСТНЫХ БЮДЖЕТОВ И КАКИЕ ЗА СЧЕТ СРЕДСТВ ОБЛАСТНОГО БЮДЖЕТА</a:t>
            </a:r>
            <a:endParaRPr lang="ru-RU" sz="1800" dirty="0">
              <a:latin typeface="Arial" panose="020B0604020202020204" pitchFamily="34" charset="0"/>
              <a:cs typeface="Arial" panose="020B0604020202020204" pitchFamily="34" charset="0"/>
            </a:endParaRPr>
          </a:p>
        </p:txBody>
      </p:sp>
      <p:sp>
        <p:nvSpPr>
          <p:cNvPr id="9" name="Заголовок 1"/>
          <p:cNvSpPr txBox="1">
            <a:spLocks/>
          </p:cNvSpPr>
          <p:nvPr/>
        </p:nvSpPr>
        <p:spPr>
          <a:xfrm>
            <a:off x="683990" y="215544"/>
            <a:ext cx="9253028"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10" name="Рисунок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990" y="3852639"/>
            <a:ext cx="1586806" cy="1688091"/>
          </a:xfrm>
          <a:prstGeom prst="rect">
            <a:avLst/>
          </a:prstGeom>
        </p:spPr>
      </p:pic>
    </p:spTree>
    <p:extLst>
      <p:ext uri="{BB962C8B-B14F-4D97-AF65-F5344CB8AC3E}">
        <p14:creationId xmlns:p14="http://schemas.microsoft.com/office/powerpoint/2010/main" val="3284643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95958" y="180231"/>
            <a:ext cx="9793087" cy="720080"/>
          </a:xfrm>
          <a:solidFill>
            <a:schemeClr val="bg1"/>
          </a:solidFill>
          <a:effectLst>
            <a:outerShdw blurRad="50800" dist="38100" dir="5400000" algn="t" rotWithShape="0">
              <a:prstClr val="black">
                <a:alpha val="40000"/>
              </a:prstClr>
            </a:outerShdw>
            <a:softEdge rad="12700"/>
          </a:effectLst>
        </p:spPr>
        <p:txBody>
          <a:bodyPr>
            <a:normAutofit/>
          </a:bodyPr>
          <a:lstStyle/>
          <a:p>
            <a:r>
              <a:rPr lang="ru-RU" sz="2800" b="1" dirty="0">
                <a:solidFill>
                  <a:srgbClr val="993366"/>
                </a:solidFill>
                <a:latin typeface="Arial Black" panose="020B0A04020102020204" pitchFamily="34" charset="0"/>
                <a:ea typeface="Tahoma" panose="020B0604030504040204" pitchFamily="34" charset="0"/>
                <a:cs typeface="Tahoma" panose="020B0604030504040204" pitchFamily="34" charset="0"/>
              </a:rPr>
              <a:t>СОЦИАЛЬНОЕ ПАРТНЕРСТВО В СФЕРЕ ТРУДА</a:t>
            </a:r>
          </a:p>
        </p:txBody>
      </p:sp>
      <p:sp>
        <p:nvSpPr>
          <p:cNvPr id="4" name="Объект 3"/>
          <p:cNvSpPr>
            <a:spLocks noGrp="1"/>
          </p:cNvSpPr>
          <p:nvPr>
            <p:ph sz="quarter" idx="13"/>
          </p:nvPr>
        </p:nvSpPr>
        <p:spPr>
          <a:xfrm>
            <a:off x="5307179" y="1465428"/>
            <a:ext cx="4680519" cy="5506959"/>
          </a:xfrm>
          <a:solidFill>
            <a:schemeClr val="bg1"/>
          </a:solidFill>
          <a:effectLst>
            <a:glow rad="139700">
              <a:schemeClr val="bg1">
                <a:lumMod val="50000"/>
                <a:alpha val="40000"/>
              </a:schemeClr>
            </a:glow>
            <a:outerShdw blurRad="50800" dist="38100" dir="5400000" algn="t" rotWithShape="0">
              <a:prstClr val="black">
                <a:alpha val="40000"/>
              </a:prstClr>
            </a:outerShdw>
          </a:effectLst>
        </p:spPr>
        <p:txBody>
          <a:bodyPr>
            <a:normAutofit fontScale="85000" lnSpcReduction="10000"/>
          </a:bodyPr>
          <a:lstStyle/>
          <a:p>
            <a:pPr marL="0" indent="0" algn="ctr">
              <a:buNone/>
            </a:pPr>
            <a:r>
              <a:rPr lang="ru-RU" cap="none" dirty="0" smtClean="0">
                <a:solidFill>
                  <a:schemeClr val="tx2">
                    <a:lumMod val="50000"/>
                  </a:schemeClr>
                </a:solidFill>
                <a:latin typeface="Arial" panose="020B0604020202020204" pitchFamily="34" charset="0"/>
                <a:cs typeface="Arial" panose="020B0604020202020204" pitchFamily="34" charset="0"/>
              </a:rPr>
              <a:t>СИСТЕМА ВЗАИМООТНОШЕНИЙ МЕЖДУ ПРЕДСТАВИТЕЛЯМИ РАБОТНИКОВ, РАБОТОДАТЕЛЕЙ, ОРГАНАМИ ГОСУДАРСТВЕННОЙ ВЛАСТИ, ОРГАНАМИ МЕСТНОГО САМОУПРАВЛЕНИЯ, НАПРАВЛЕННАЯ НА ОБЕСПЕЧЕНИЕ СОГЛАСОВАНИЯ ИНТЕРЕСОВ ПО ВОПРОСАМ РЕГУЛИРОВАНИЯ ТРУДОВЫХ ОТНОШЕНИЙ И ИНЫХ НЕПОСРЕДСТВЕННО СВЯЗАННЫХ С НИМИ ОТНОШЕНИЙ (СТ. 23 ТК РФ).</a:t>
            </a:r>
            <a:endParaRPr lang="ru-RU" cap="none" dirty="0"/>
          </a:p>
        </p:txBody>
      </p:sp>
      <p:sp>
        <p:nvSpPr>
          <p:cNvPr id="2" name="Номер слайда 1"/>
          <p:cNvSpPr>
            <a:spLocks noGrp="1"/>
          </p:cNvSpPr>
          <p:nvPr>
            <p:ph type="sldNum" sz="quarter" idx="12"/>
          </p:nvPr>
        </p:nvSpPr>
        <p:spPr>
          <a:xfrm>
            <a:off x="9534587" y="6948983"/>
            <a:ext cx="654458" cy="402568"/>
          </a:xfrm>
        </p:spPr>
        <p:txBody>
          <a:bodyPr/>
          <a:lstStyle/>
          <a:p>
            <a:fld id="{6EFAF6D5-0CDD-4B0D-BE36-43F58E6F4C9A}" type="slidenum">
              <a:rPr lang="ru-RU" smtClean="0"/>
              <a:pPr/>
              <a:t>2</a:t>
            </a:fld>
            <a:endParaRPr lang="ru-RU" dirty="0"/>
          </a:p>
        </p:txBody>
      </p:sp>
      <p:graphicFrame>
        <p:nvGraphicFramePr>
          <p:cNvPr id="5" name="Схема 4"/>
          <p:cNvGraphicFramePr/>
          <p:nvPr>
            <p:extLst>
              <p:ext uri="{D42A27DB-BD31-4B8C-83A1-F6EECF244321}">
                <p14:modId xmlns:p14="http://schemas.microsoft.com/office/powerpoint/2010/main" val="2124445387"/>
              </p:ext>
            </p:extLst>
          </p:nvPr>
        </p:nvGraphicFramePr>
        <p:xfrm>
          <a:off x="-1044202" y="1332359"/>
          <a:ext cx="734481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2" descr="http://www.micarsoftware.co.uk/wp-content/uploads/2015/01/approved-suppliers.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20094" y="3636615"/>
            <a:ext cx="1980820" cy="11645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5587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80485" y="7020991"/>
            <a:ext cx="654458" cy="402568"/>
          </a:xfrm>
        </p:spPr>
        <p:txBody>
          <a:bodyPr/>
          <a:lstStyle/>
          <a:p>
            <a:fld id="{6EFAF6D5-0CDD-4B0D-BE36-43F58E6F4C9A}" type="slidenum">
              <a:rPr lang="ru-RU" smtClean="0"/>
              <a:pPr/>
              <a:t>20</a:t>
            </a:fld>
            <a:endParaRPr lang="ru-RU" dirty="0"/>
          </a:p>
        </p:txBody>
      </p:sp>
      <p:sp>
        <p:nvSpPr>
          <p:cNvPr id="4" name="TextBox 3"/>
          <p:cNvSpPr txBox="1"/>
          <p:nvPr/>
        </p:nvSpPr>
        <p:spPr>
          <a:xfrm>
            <a:off x="701379" y="1763946"/>
            <a:ext cx="9271645" cy="830997"/>
          </a:xfrm>
          <a:prstGeom prst="rect">
            <a:avLst/>
          </a:prstGeom>
          <a:noFill/>
        </p:spPr>
        <p:txBody>
          <a:bodyPr wrap="square" rtlCol="0">
            <a:spAutoFit/>
          </a:bodyPr>
          <a:lstStyle/>
          <a:p>
            <a:r>
              <a:rPr lang="ru-RU" sz="2400" b="1" dirty="0" smtClean="0">
                <a:solidFill>
                  <a:srgbClr val="002060"/>
                </a:solidFill>
                <a:latin typeface="Arial" panose="020B0604020202020204" pitchFamily="34" charset="0"/>
                <a:cs typeface="Arial" panose="020B0604020202020204" pitchFamily="34" charset="0"/>
              </a:rPr>
              <a:t>ПУНКТ 6. О ВЫПОЛНЕНИИ «МАЙСКИХ» УКАЗОВ ПРЕЗИДЕНТА РОССИЙСКОЙ ФЕДЕРАЦИИ</a:t>
            </a:r>
            <a:endParaRPr lang="ru-RU" sz="2400" b="1" dirty="0">
              <a:solidFill>
                <a:srgbClr val="002060"/>
              </a:solidFill>
              <a:latin typeface="Arial" panose="020B0604020202020204" pitchFamily="34" charset="0"/>
              <a:cs typeface="Arial" panose="020B0604020202020204" pitchFamily="34" charset="0"/>
            </a:endParaRPr>
          </a:p>
        </p:txBody>
      </p:sp>
      <p:sp>
        <p:nvSpPr>
          <p:cNvPr id="5" name="TextBox 4"/>
          <p:cNvSpPr txBox="1"/>
          <p:nvPr/>
        </p:nvSpPr>
        <p:spPr>
          <a:xfrm>
            <a:off x="2801614" y="2826362"/>
            <a:ext cx="7200802" cy="3924151"/>
          </a:xfrm>
          <a:prstGeom prst="rect">
            <a:avLst/>
          </a:prstGeom>
          <a:solidFill>
            <a:schemeClr val="bg1"/>
          </a:solidFill>
        </p:spPr>
        <p:txBody>
          <a:bodyPr wrap="square" rtlCol="0">
            <a:spAutoFit/>
          </a:bodyPr>
          <a:lstStyle/>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ДИНАМИКА УРОВНЯ ОПЛАТЫ ТРУДА ОТДЕЛЬНЫХ КАТЕГОРИЙ РАБОТНИКОВ БЮДЖЕТНОЙ СФЕРЫ (ОБРАЗОВАНИЕ, ЗДРАВООХРАНЕНИЕ, КУЛЬТУРА, СОЦИАЛЬНАЯ ЗАЩИТА), ЗА ПОСЛЕДНИЕ 5 ЛЕТ, </a:t>
            </a:r>
          </a:p>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ВЫПОЛНЕНИЕ ПОКАЗАТЕЛЕЙ ПО ЕЕ ПОВЫШЕНИЮ (СООТНОШЕНИЕ С УРОВНЕМ СРЕДНЕМЕСЯЧНОГО ДОХОДА ОТ ТРУДОВОЙ ДЕЯТЕЛЬНОСТИ), </a:t>
            </a:r>
          </a:p>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В СЛУЧАЕ НЕДОСТИЖЕНИЯ ЦЕЛЕВЫХ ПОКАЗАТЕЛЕЙ – ПРИЧИНЫ НЕДОСТИЖЕНИЯ И ПРИНИМАЕМЫЕ МЕРЫ ПО ИСПРАВЛЕНИЮ СИТУАЦИИ,</a:t>
            </a:r>
          </a:p>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ДОПОЛНИТЕЛЬНЫЕ МЕРЫ, ПРИНИМАЕМЫЕ ПО ПОВЫШЕНИЮ ЗАРАБОТНОЙ ПЛАТЫ ДАННЫХ КАТЕГОРИЙ РАБОТНИКОВ.</a:t>
            </a:r>
            <a:endParaRPr lang="ru-RU" sz="1800" dirty="0">
              <a:latin typeface="Arial" panose="020B0604020202020204" pitchFamily="34" charset="0"/>
              <a:cs typeface="Arial" panose="020B0604020202020204" pitchFamily="34" charset="0"/>
            </a:endParaRPr>
          </a:p>
        </p:txBody>
      </p:sp>
      <p:sp>
        <p:nvSpPr>
          <p:cNvPr id="7" name="Заголовок 1"/>
          <p:cNvSpPr txBox="1">
            <a:spLocks/>
          </p:cNvSpPr>
          <p:nvPr/>
        </p:nvSpPr>
        <p:spPr>
          <a:xfrm>
            <a:off x="683990" y="215544"/>
            <a:ext cx="9289034"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8006" y="3636615"/>
            <a:ext cx="1586806" cy="1688091"/>
          </a:xfrm>
          <a:prstGeom prst="rect">
            <a:avLst/>
          </a:prstGeom>
        </p:spPr>
      </p:pic>
    </p:spTree>
    <p:extLst>
      <p:ext uri="{BB962C8B-B14F-4D97-AF65-F5344CB8AC3E}">
        <p14:creationId xmlns:p14="http://schemas.microsoft.com/office/powerpoint/2010/main" val="24779347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645795" y="7020991"/>
            <a:ext cx="654458" cy="402568"/>
          </a:xfrm>
        </p:spPr>
        <p:txBody>
          <a:bodyPr/>
          <a:lstStyle/>
          <a:p>
            <a:fld id="{6EFAF6D5-0CDD-4B0D-BE36-43F58E6F4C9A}" type="slidenum">
              <a:rPr lang="ru-RU" smtClean="0"/>
              <a:pPr/>
              <a:t>21</a:t>
            </a:fld>
            <a:endParaRPr lang="ru-RU" dirty="0"/>
          </a:p>
        </p:txBody>
      </p:sp>
      <p:sp>
        <p:nvSpPr>
          <p:cNvPr id="4" name="TextBox 3"/>
          <p:cNvSpPr txBox="1"/>
          <p:nvPr/>
        </p:nvSpPr>
        <p:spPr>
          <a:xfrm>
            <a:off x="437062" y="1876924"/>
            <a:ext cx="9433048" cy="830997"/>
          </a:xfrm>
          <a:prstGeom prst="rect">
            <a:avLst/>
          </a:prstGeom>
          <a:noFill/>
        </p:spPr>
        <p:txBody>
          <a:bodyPr wrap="square" rtlCol="0">
            <a:spAutoFit/>
          </a:bodyPr>
          <a:lstStyle/>
          <a:p>
            <a:pPr lvl="0" algn="just"/>
            <a:r>
              <a:rPr lang="ru-RU" sz="2400" b="1" dirty="0" smtClean="0">
                <a:solidFill>
                  <a:srgbClr val="002060"/>
                </a:solidFill>
                <a:latin typeface="Arial" panose="020B0604020202020204" pitchFamily="34" charset="0"/>
                <a:cs typeface="Arial" panose="020B0604020202020204" pitchFamily="34" charset="0"/>
              </a:rPr>
              <a:t>ПУНКТ 7. О ЗАДОЛЖЕННОСТИ ПО ЗАРАБОТНОЙ ПЛАТЕ        В ОРГАНИЗАЦИЯХ МУНИЦИПАЛЬНОГО ОБРАЗОВАНИЯ</a:t>
            </a:r>
            <a:endParaRPr lang="ru-RU" sz="2400" b="1" dirty="0">
              <a:solidFill>
                <a:srgbClr val="002060"/>
              </a:solidFill>
              <a:latin typeface="Arial" panose="020B0604020202020204" pitchFamily="34" charset="0"/>
              <a:cs typeface="Arial" panose="020B0604020202020204" pitchFamily="34" charset="0"/>
            </a:endParaRPr>
          </a:p>
        </p:txBody>
      </p:sp>
      <p:sp>
        <p:nvSpPr>
          <p:cNvPr id="5" name="TextBox 4"/>
          <p:cNvSpPr txBox="1"/>
          <p:nvPr/>
        </p:nvSpPr>
        <p:spPr>
          <a:xfrm>
            <a:off x="2344540" y="3070819"/>
            <a:ext cx="7632850" cy="3570208"/>
          </a:xfrm>
          <a:prstGeom prst="rect">
            <a:avLst/>
          </a:prstGeom>
          <a:solidFill>
            <a:schemeClr val="bg1"/>
          </a:solidFill>
        </p:spPr>
        <p:txBody>
          <a:bodyPr wrap="square" rtlCol="0">
            <a:spAutoFit/>
          </a:bodyPr>
          <a:lstStyle/>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ДИНАМИКА ЗАДОЛЖЕННОСТИ ПО ЗАРАБОТНОЙ ПЛАТЕ ЗА ПОСЛЕДНИЕ 5 ЛЕТ - КОЛИЧЕСТВО ОРГАНИЗАЦИЙ, ЧИСЛЕННОСТЬ РАБОТНИКОВ, ПЕРЕД КОТОРЫМИ ИМЕЕТСЯ ЗАДОЛЖЕННОСТЬ, СУММА ДОЛГА, </a:t>
            </a:r>
          </a:p>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ПРИЧИНЫ ОБРАЗОВАНИЯ ЗАДОЛЖЕННОСТИ В КАЖДОЙ ОРГАНИЗАЦИИ И ПРИНИМАЕМЫЕ МЕРЫ ЕЕ ПО ПОГАШЕНИЮ  – МЕРЫ КОНТРОЛЬНО-НАДЗОРНЫХ ОРГАНОВ, РАБОТА СООТВЕТСТВУЮЩИХ КОМИССИЙ (РАБОЧИХ ГРУПП), МЕРЫ ЭКОНОМИЧЕСКОГО ХАРАКТЕРА И Т.Д.</a:t>
            </a:r>
          </a:p>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В СЛУЧАЕ ОТСУТСТВИЯ ЗАДОЛЖЕННОСТИ ПО ЗАРАБОТНОЙ ПЛАТЕ В ОРГАНИЗАЦИЯХ МУНИЦИПАЛИТЕТА - ПРОСТО ОТМЕЧАЕМ ДАННЫЙ ФАКТ В ДОКЛАДЕ.</a:t>
            </a:r>
          </a:p>
        </p:txBody>
      </p:sp>
      <p:sp>
        <p:nvSpPr>
          <p:cNvPr id="7" name="Заголовок 1"/>
          <p:cNvSpPr txBox="1">
            <a:spLocks/>
          </p:cNvSpPr>
          <p:nvPr/>
        </p:nvSpPr>
        <p:spPr>
          <a:xfrm>
            <a:off x="437062" y="215544"/>
            <a:ext cx="9535962"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8" name="Рисунок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974" y="3708623"/>
            <a:ext cx="1586806" cy="1688091"/>
          </a:xfrm>
          <a:prstGeom prst="rect">
            <a:avLst/>
          </a:prstGeom>
        </p:spPr>
      </p:pic>
    </p:spTree>
    <p:extLst>
      <p:ext uri="{BB962C8B-B14F-4D97-AF65-F5344CB8AC3E}">
        <p14:creationId xmlns:p14="http://schemas.microsoft.com/office/powerpoint/2010/main" val="22238254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86530" y="7158695"/>
            <a:ext cx="654458" cy="402568"/>
          </a:xfrm>
        </p:spPr>
        <p:txBody>
          <a:bodyPr/>
          <a:lstStyle/>
          <a:p>
            <a:fld id="{6EFAF6D5-0CDD-4B0D-BE36-43F58E6F4C9A}" type="slidenum">
              <a:rPr lang="ru-RU" smtClean="0"/>
              <a:pPr/>
              <a:t>22</a:t>
            </a:fld>
            <a:endParaRPr lang="ru-RU"/>
          </a:p>
        </p:txBody>
      </p:sp>
      <p:sp>
        <p:nvSpPr>
          <p:cNvPr id="4" name="TextBox 3"/>
          <p:cNvSpPr txBox="1"/>
          <p:nvPr/>
        </p:nvSpPr>
        <p:spPr>
          <a:xfrm>
            <a:off x="353482" y="1649387"/>
            <a:ext cx="9433048" cy="1200329"/>
          </a:xfrm>
          <a:prstGeom prst="rect">
            <a:avLst/>
          </a:prstGeom>
          <a:noFill/>
        </p:spPr>
        <p:txBody>
          <a:bodyPr wrap="square" rtlCol="0">
            <a:spAutoFit/>
          </a:bodyPr>
          <a:lstStyle/>
          <a:p>
            <a:pPr algn="just"/>
            <a:r>
              <a:rPr lang="ru-RU" sz="2400" b="1" dirty="0" smtClean="0">
                <a:solidFill>
                  <a:srgbClr val="002060"/>
                </a:solidFill>
                <a:latin typeface="Arial" panose="020B0604020202020204" pitchFamily="34" charset="0"/>
                <a:cs typeface="Arial" panose="020B0604020202020204" pitchFamily="34" charset="0"/>
              </a:rPr>
              <a:t>ПУНКТ 8. О РАБОТЕ ПО СНИЖЕНИЮ УРОВНЯ НЕФОРМАЛЬНОЙ ЗАНЯТОСТИ И ЛЕГАЛИЗАЦИИ ТРУДОВЫХ ОТНОШЕНИЙ В МУНИЦИПАЛЬНОМ ОБРАЗОВАНИИ </a:t>
            </a:r>
            <a:endParaRPr lang="ru-RU" sz="2600" b="1" dirty="0">
              <a:solidFill>
                <a:srgbClr val="002060"/>
              </a:solidFill>
            </a:endParaRPr>
          </a:p>
        </p:txBody>
      </p:sp>
      <p:sp>
        <p:nvSpPr>
          <p:cNvPr id="5" name="TextBox 4"/>
          <p:cNvSpPr txBox="1"/>
          <p:nvPr/>
        </p:nvSpPr>
        <p:spPr>
          <a:xfrm>
            <a:off x="2700215" y="2907747"/>
            <a:ext cx="7272808" cy="4401205"/>
          </a:xfrm>
          <a:prstGeom prst="rect">
            <a:avLst/>
          </a:prstGeom>
          <a:solidFill>
            <a:schemeClr val="bg1"/>
          </a:solidFill>
        </p:spPr>
        <p:txBody>
          <a:bodyPr wrap="square" rtlCol="0">
            <a:spAutoFit/>
          </a:bodyPr>
          <a:lstStyle/>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О РАБОТЕ КОМИССИЙ (РАБОЧИХ ГРУПП) ПО СНИЖЕНИЮ УРОВНЯ ТЕНЕВОЙ ЗАНЯТОСТИ И ЛЕГАЛИЗАЦИЯ ТРУДОВЫХ ОТНОШЕНИЙ (КОЛИЧЕСТВО РАБОТОДАТЕЛЕЙ, С КОТОРЫМИ ПРОРАБОТАН ВОПРОС ОБЯЗАТЕЛЬНОСТИ СОБЛЮДЕНИЯ ТРУДОВОГО ЗАКОНОДАТЕЛЬСТВА В ЧАСТИ ОФОРМЛЕНИЯ ТРУДОВЫХ ОТНОШЕНИЙ, НАПРАВЛЕНИЕ ИНФОРМАЦИИ О ФАКТАХ НЕФОРМАЛЬНОЙ ЗАНЯТОСТИ В КОНТРОЛЬНО-НАДЗОРНЫЕ ОРГАНЫ, КОЛИЧЕСТВО РЕЙДОВ, ПРОВЕРОК И Т.Д.), </a:t>
            </a:r>
          </a:p>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КОЛИЧЕСТВО ВЫЯВЛЕННЫХ НЕФОРМАЛЬНО-ЗАНЯТЫХ И ЛЕГАЛИЗОВАННЫХ ГРАЖДАН, </a:t>
            </a:r>
          </a:p>
          <a:p>
            <a:pPr marL="342900" indent="-342900" algn="just">
              <a:spcAft>
                <a:spcPts val="600"/>
              </a:spcAft>
              <a:buFont typeface="Wingdings" panose="05000000000000000000" pitchFamily="2" charset="2"/>
              <a:buChar char="ü"/>
            </a:pPr>
            <a:r>
              <a:rPr lang="ru-RU" sz="1800" dirty="0" smtClean="0">
                <a:latin typeface="Arial" panose="020B0604020202020204" pitchFamily="34" charset="0"/>
                <a:cs typeface="Arial" panose="020B0604020202020204" pitchFamily="34" charset="0"/>
              </a:rPr>
              <a:t>ПРОВЕДЕНИЕ ИНФОРМАЦИОННО-РАЗЪЯСНИТЕЛЬНОЙ ДЕЯТЕЛЬНОСТИ О ПРЕИМУЩЕСТВАХ ОФИЦИАЛЬНОГО ОФОРМЛЕНИЯ ТРУДОВЫХ ОТНОШЕНИЙ И НЕГАТИВНЫХ ПОСЛЕДСТВИЯХ ТЕНЕВОЙ ЗАНЯТОСТИ. </a:t>
            </a:r>
            <a:endParaRPr lang="ru-RU" sz="2000" dirty="0">
              <a:latin typeface="Arial" panose="020B0604020202020204" pitchFamily="34" charset="0"/>
              <a:cs typeface="Arial" panose="020B0604020202020204" pitchFamily="34" charset="0"/>
            </a:endParaRPr>
          </a:p>
        </p:txBody>
      </p:sp>
      <p:sp>
        <p:nvSpPr>
          <p:cNvPr id="7" name="Заголовок 1"/>
          <p:cNvSpPr txBox="1">
            <a:spLocks/>
          </p:cNvSpPr>
          <p:nvPr/>
        </p:nvSpPr>
        <p:spPr>
          <a:xfrm>
            <a:off x="539974" y="215544"/>
            <a:ext cx="9433048"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990" y="3708623"/>
            <a:ext cx="1586806" cy="1688091"/>
          </a:xfrm>
          <a:prstGeom prst="rect">
            <a:avLst/>
          </a:prstGeom>
        </p:spPr>
      </p:pic>
    </p:spTree>
    <p:extLst>
      <p:ext uri="{BB962C8B-B14F-4D97-AF65-F5344CB8AC3E}">
        <p14:creationId xmlns:p14="http://schemas.microsoft.com/office/powerpoint/2010/main" val="11684637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65970" y="7130251"/>
            <a:ext cx="654458" cy="402568"/>
          </a:xfrm>
        </p:spPr>
        <p:txBody>
          <a:bodyPr/>
          <a:lstStyle/>
          <a:p>
            <a:fld id="{6EFAF6D5-0CDD-4B0D-BE36-43F58E6F4C9A}" type="slidenum">
              <a:rPr lang="ru-RU" smtClean="0"/>
              <a:pPr/>
              <a:t>23</a:t>
            </a:fld>
            <a:endParaRPr lang="ru-RU" dirty="0"/>
          </a:p>
        </p:txBody>
      </p:sp>
      <p:sp>
        <p:nvSpPr>
          <p:cNvPr id="4" name="TextBox 3"/>
          <p:cNvSpPr txBox="1"/>
          <p:nvPr/>
        </p:nvSpPr>
        <p:spPr>
          <a:xfrm>
            <a:off x="1116038" y="1918432"/>
            <a:ext cx="8047507" cy="830997"/>
          </a:xfrm>
          <a:prstGeom prst="rect">
            <a:avLst/>
          </a:prstGeom>
          <a:noFill/>
        </p:spPr>
        <p:txBody>
          <a:bodyPr wrap="square" rtlCol="0">
            <a:spAutoFit/>
          </a:bodyPr>
          <a:lstStyle/>
          <a:p>
            <a:pPr lvl="0" algn="just"/>
            <a:r>
              <a:rPr lang="ru-RU" sz="2400" b="1" dirty="0" smtClean="0">
                <a:solidFill>
                  <a:srgbClr val="002060"/>
                </a:solidFill>
                <a:latin typeface="Arial" panose="020B0604020202020204" pitchFamily="34" charset="0"/>
                <a:cs typeface="Arial" panose="020B0604020202020204" pitchFamily="34" charset="0"/>
              </a:rPr>
              <a:t>ПУНКТ 9. О СИТУАЦИИ НА РЫНКЕ ТРУДА МУНИЦИПАЛЬНОГО ОБРАЗОВАНИЯ </a:t>
            </a:r>
            <a:endParaRPr lang="ru-RU" sz="2400" b="1" dirty="0">
              <a:solidFill>
                <a:srgbClr val="002060"/>
              </a:solidFill>
              <a:latin typeface="Arial" panose="020B0604020202020204" pitchFamily="34" charset="0"/>
              <a:cs typeface="Arial" panose="020B0604020202020204" pitchFamily="34" charset="0"/>
            </a:endParaRPr>
          </a:p>
        </p:txBody>
      </p:sp>
      <p:sp>
        <p:nvSpPr>
          <p:cNvPr id="5" name="TextBox 4"/>
          <p:cNvSpPr txBox="1"/>
          <p:nvPr/>
        </p:nvSpPr>
        <p:spPr>
          <a:xfrm>
            <a:off x="2817640" y="3276575"/>
            <a:ext cx="7227391" cy="3477875"/>
          </a:xfrm>
          <a:prstGeom prst="rect">
            <a:avLst/>
          </a:prstGeom>
          <a:solidFill>
            <a:schemeClr val="bg1"/>
          </a:solidFill>
        </p:spPr>
        <p:txBody>
          <a:bodyPr wrap="square" rtlCol="0">
            <a:spAutoFit/>
          </a:bodyPr>
          <a:lstStyle/>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ДИНАМИКА ОСНОВНЫХ ПОКАЗАТЕЛЕЙ РЫНКА ТРУДА ЗА ПОСЛЕДНИЕ 5 ЛЕТ,</a:t>
            </a:r>
          </a:p>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СООТНОШЕНИЕ СПРОСА И ПРЕДЛОЖЕНИЯ РАБОЧЕЙ СИЛЫ НА РЫНКЕ ТРУДА,</a:t>
            </a:r>
          </a:p>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 ФАКТОРЫ, ВЛИЯЮЩИЕ НА ЧИСЛЕННОСТЬ ЗАНЯТОГО НАСЕЛЕНИЯ И УРОВЕНЬ БЕЗРАБОТИЦЫ, </a:t>
            </a:r>
          </a:p>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НАЛИЧИЕ РИСКОВ РОСТА БЕЗРАБОТИЦЫ В СВЯЗИ С СОКРАЩЕНИЕМ ЧИСЛЕННОСТИ РАБОТНИКОВ,</a:t>
            </a:r>
          </a:p>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ПРИНИМАЕМЫЕ МЕРЫ ПО СОХРАНЕНИЮ ЗАНЯТОСТИ НАСЕЛЕНИЯ.</a:t>
            </a:r>
            <a:endParaRPr lang="ru-RU" sz="2000" dirty="0">
              <a:latin typeface="Arial" panose="020B0604020202020204" pitchFamily="34" charset="0"/>
              <a:cs typeface="Arial" panose="020B0604020202020204" pitchFamily="34" charset="0"/>
            </a:endParaRPr>
          </a:p>
        </p:txBody>
      </p:sp>
      <p:sp>
        <p:nvSpPr>
          <p:cNvPr id="7" name="Заголовок 1"/>
          <p:cNvSpPr txBox="1">
            <a:spLocks/>
          </p:cNvSpPr>
          <p:nvPr/>
        </p:nvSpPr>
        <p:spPr>
          <a:xfrm>
            <a:off x="619223" y="215544"/>
            <a:ext cx="9425808"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9223" y="3852639"/>
            <a:ext cx="1586806" cy="1688091"/>
          </a:xfrm>
          <a:prstGeom prst="rect">
            <a:avLst/>
          </a:prstGeom>
        </p:spPr>
      </p:pic>
    </p:spTree>
    <p:extLst>
      <p:ext uri="{BB962C8B-B14F-4D97-AF65-F5344CB8AC3E}">
        <p14:creationId xmlns:p14="http://schemas.microsoft.com/office/powerpoint/2010/main" val="20604144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65407" y="7020991"/>
            <a:ext cx="654458" cy="402568"/>
          </a:xfrm>
        </p:spPr>
        <p:txBody>
          <a:bodyPr/>
          <a:lstStyle/>
          <a:p>
            <a:fld id="{6EFAF6D5-0CDD-4B0D-BE36-43F58E6F4C9A}" type="slidenum">
              <a:rPr lang="ru-RU" smtClean="0"/>
              <a:pPr/>
              <a:t>24</a:t>
            </a:fld>
            <a:endParaRPr lang="ru-RU" dirty="0"/>
          </a:p>
        </p:txBody>
      </p:sp>
      <p:sp>
        <p:nvSpPr>
          <p:cNvPr id="4" name="TextBox 3"/>
          <p:cNvSpPr txBox="1"/>
          <p:nvPr/>
        </p:nvSpPr>
        <p:spPr>
          <a:xfrm>
            <a:off x="467966" y="1801280"/>
            <a:ext cx="9433048" cy="1200329"/>
          </a:xfrm>
          <a:prstGeom prst="rect">
            <a:avLst/>
          </a:prstGeom>
          <a:noFill/>
        </p:spPr>
        <p:txBody>
          <a:bodyPr wrap="square" rtlCol="0">
            <a:spAutoFit/>
          </a:bodyPr>
          <a:lstStyle/>
          <a:p>
            <a:pPr algn="just"/>
            <a:r>
              <a:rPr lang="ru-RU" sz="2400" b="1" dirty="0" smtClean="0">
                <a:solidFill>
                  <a:srgbClr val="002060"/>
                </a:solidFill>
              </a:rPr>
              <a:t>ПУНКТ 10. О МЕРАХ ПРИНИМАЕМЫХ ДЛЯ ПРИВЛЕЧЕНИЯ КАДРОВ В ГОСУДАРСТВЕННЫЕ ОРГАНИЗАЦИИ И В ЭКОНОМИКУ МУНИЦИПАЛИТЕТА</a:t>
            </a:r>
            <a:endParaRPr lang="ru-RU" sz="2400" b="1" dirty="0">
              <a:solidFill>
                <a:srgbClr val="002060"/>
              </a:solidFill>
            </a:endParaRPr>
          </a:p>
        </p:txBody>
      </p:sp>
      <p:sp>
        <p:nvSpPr>
          <p:cNvPr id="5" name="TextBox 4"/>
          <p:cNvSpPr txBox="1"/>
          <p:nvPr/>
        </p:nvSpPr>
        <p:spPr>
          <a:xfrm>
            <a:off x="2459961" y="3212899"/>
            <a:ext cx="7650237" cy="3554819"/>
          </a:xfrm>
          <a:prstGeom prst="rect">
            <a:avLst/>
          </a:prstGeom>
          <a:solidFill>
            <a:schemeClr val="bg1"/>
          </a:solidFill>
        </p:spPr>
        <p:txBody>
          <a:bodyPr wrap="square" rtlCol="0">
            <a:spAutoFit/>
          </a:bodyPr>
          <a:lstStyle/>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ПОТРЕБНОСТЬ РАБОТОДАТЕЛЕЙ В КАДРАХ В БЮДЖЕТНОЙ СФЕРЕ (СФЕРЕ ОБРАЗОВАНИЯ, ЗДРАВООХРАНЕНИЯ, КУЛЬТУРЫ И Т.Д.) И ВНЕБЮДЖЕТНОМ СЕКТОРЕ,  </a:t>
            </a:r>
          </a:p>
          <a:p>
            <a:pPr marL="342900" indent="-342900" algn="just">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МЕРЫ, ПРИНИМАЕМЫЕ ДЛЯ ВОСПОЛНЕНИЯ КАДРОВОЙ ПОТРЕБНОСТИ – ПРЕДОСТАВЛЕНИЕ ЖИЛЬЯ, ПОВЫШЕНИЕ ОПЛАТЫ ТРУДА, ДОПОЛНИТЕЛЬНЫЕ ВЫПЛАТЫ МОЛОДЫМ СПЕЦИАЛИСТАМ И МЕРЫ ПОДДЕРЖКИ ЗА СЧЕТ СРЕДСТВ МЕСТНЫХ БЮДЖЕТОВ И ОБЛАСТНОГО БЮДЖЕТА, А ТАКЖЕ ОБУЧЕНИЕ, ПЕРЕОБУЧЕНИЕ  И ДР. </a:t>
            </a:r>
            <a:endParaRPr lang="ru-RU" sz="2200" dirty="0">
              <a:latin typeface="Times New Roman" panose="02020603050405020304" pitchFamily="18" charset="0"/>
              <a:cs typeface="Times New Roman" panose="02020603050405020304" pitchFamily="18" charset="0"/>
            </a:endParaRPr>
          </a:p>
        </p:txBody>
      </p:sp>
      <p:sp>
        <p:nvSpPr>
          <p:cNvPr id="7" name="Заголовок 1"/>
          <p:cNvSpPr txBox="1">
            <a:spLocks/>
          </p:cNvSpPr>
          <p:nvPr/>
        </p:nvSpPr>
        <p:spPr>
          <a:xfrm>
            <a:off x="467966" y="215544"/>
            <a:ext cx="9577064"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6023" y="3852639"/>
            <a:ext cx="1586806" cy="1688091"/>
          </a:xfrm>
          <a:prstGeom prst="rect">
            <a:avLst/>
          </a:prstGeom>
        </p:spPr>
      </p:pic>
    </p:spTree>
    <p:extLst>
      <p:ext uri="{BB962C8B-B14F-4D97-AF65-F5344CB8AC3E}">
        <p14:creationId xmlns:p14="http://schemas.microsoft.com/office/powerpoint/2010/main" val="39056911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86530" y="7144765"/>
            <a:ext cx="654458" cy="402568"/>
          </a:xfrm>
        </p:spPr>
        <p:txBody>
          <a:bodyPr/>
          <a:lstStyle/>
          <a:p>
            <a:fld id="{6EFAF6D5-0CDD-4B0D-BE36-43F58E6F4C9A}" type="slidenum">
              <a:rPr lang="ru-RU" smtClean="0"/>
              <a:pPr/>
              <a:t>25</a:t>
            </a:fld>
            <a:endParaRPr lang="ru-RU" dirty="0"/>
          </a:p>
        </p:txBody>
      </p:sp>
      <p:sp>
        <p:nvSpPr>
          <p:cNvPr id="4" name="TextBox 3"/>
          <p:cNvSpPr txBox="1"/>
          <p:nvPr/>
        </p:nvSpPr>
        <p:spPr>
          <a:xfrm>
            <a:off x="755998" y="2220508"/>
            <a:ext cx="9433048" cy="461665"/>
          </a:xfrm>
          <a:prstGeom prst="rect">
            <a:avLst/>
          </a:prstGeom>
          <a:noFill/>
        </p:spPr>
        <p:txBody>
          <a:bodyPr wrap="square" rtlCol="0">
            <a:spAutoFit/>
          </a:bodyPr>
          <a:lstStyle/>
          <a:p>
            <a:pPr algn="just"/>
            <a:r>
              <a:rPr lang="ru-RU" sz="2400" b="1" dirty="0" smtClean="0">
                <a:solidFill>
                  <a:srgbClr val="002060"/>
                </a:solidFill>
                <a:latin typeface="Arial" panose="020B0604020202020204" pitchFamily="34" charset="0"/>
                <a:cs typeface="Arial" panose="020B0604020202020204" pitchFamily="34" charset="0"/>
              </a:rPr>
              <a:t>ПУНКТ 11. ИНЫЕ ВОПРОСЫ</a:t>
            </a:r>
            <a:endParaRPr lang="ru-RU" sz="2400" b="1" dirty="0">
              <a:solidFill>
                <a:srgbClr val="002060"/>
              </a:solidFill>
            </a:endParaRPr>
          </a:p>
        </p:txBody>
      </p:sp>
      <p:sp>
        <p:nvSpPr>
          <p:cNvPr id="5" name="TextBox 4"/>
          <p:cNvSpPr txBox="1"/>
          <p:nvPr/>
        </p:nvSpPr>
        <p:spPr>
          <a:xfrm>
            <a:off x="3060254" y="3160400"/>
            <a:ext cx="6883238" cy="1938992"/>
          </a:xfrm>
          <a:prstGeom prst="rect">
            <a:avLst/>
          </a:prstGeom>
          <a:solidFill>
            <a:schemeClr val="bg1"/>
          </a:solidFill>
        </p:spPr>
        <p:txBody>
          <a:bodyPr wrap="square" rtlCol="0">
            <a:spAutoFit/>
          </a:bodyPr>
          <a:lstStyle/>
          <a:p>
            <a:pPr marL="342900" lvl="0" indent="-342900" algn="just">
              <a:buFont typeface="Wingdings" panose="05000000000000000000" pitchFamily="2" charset="2"/>
              <a:buChar char="ü"/>
            </a:pPr>
            <a:endParaRPr lang="ru-RU" sz="2000"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ЛЮБАЯ ДОПОЛНИТЕЛЬНАЯ ИНФОРМАЦИЯ               О МУНИЦИПАЛЬНОМ ОБРАЗОВАНИИ, ОСОБЫЕ НАПРАВЛЕНИЯ РАБОТЫ И ДОСТИЖЕНИЯ МУНИЦИПАЛЬНОГО ОБРАЗОВАНИЯ.</a:t>
            </a:r>
          </a:p>
          <a:p>
            <a:pPr algn="just"/>
            <a:endParaRPr lang="ru-RU" sz="2000" dirty="0">
              <a:latin typeface="Times New Roman" panose="02020603050405020304" pitchFamily="18" charset="0"/>
              <a:cs typeface="Times New Roman" panose="02020603050405020304" pitchFamily="18" charset="0"/>
            </a:endParaRPr>
          </a:p>
        </p:txBody>
      </p:sp>
      <p:sp>
        <p:nvSpPr>
          <p:cNvPr id="7" name="Заголовок 1"/>
          <p:cNvSpPr txBox="1">
            <a:spLocks/>
          </p:cNvSpPr>
          <p:nvPr/>
        </p:nvSpPr>
        <p:spPr>
          <a:xfrm>
            <a:off x="251942" y="215544"/>
            <a:ext cx="9937104" cy="1152128"/>
          </a:xfrm>
          <a:prstGeom prst="rect">
            <a:avLst/>
          </a:prstGeom>
          <a:solidFill>
            <a:schemeClr val="bg1"/>
          </a:solidFill>
          <a:effectLst>
            <a:outerShdw blurRad="50800" dist="38100" dir="5400000" algn="t" rotWithShape="0">
              <a:prstClr val="black">
                <a:alpha val="40000"/>
              </a:prstClr>
            </a:outerShdw>
          </a:effectLst>
        </p:spPr>
        <p:txBody>
          <a:bodyPr vert="horz" lIns="115214" tIns="57607" rIns="115214" bIns="57607" rtlCol="0" anchor="ct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Типовая структура доклада </a:t>
            </a:r>
            <a:b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br>
            <a:r>
              <a:rPr lang="ru-RU" sz="2000"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органов местного самоуправления муниципальных образований Ивановской области о работе территориальных трехсторонних комиссий</a:t>
            </a:r>
            <a:endParaRPr lang="ru-RU" sz="2000" dirty="0">
              <a:latin typeface="Arial Black" panose="020B0A040201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998" y="3285851"/>
            <a:ext cx="1586806" cy="1688091"/>
          </a:xfrm>
          <a:prstGeom prst="rect">
            <a:avLst/>
          </a:prstGeom>
        </p:spPr>
      </p:pic>
    </p:spTree>
    <p:extLst>
      <p:ext uri="{BB962C8B-B14F-4D97-AF65-F5344CB8AC3E}">
        <p14:creationId xmlns:p14="http://schemas.microsoft.com/office/powerpoint/2010/main" val="5534057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86530" y="7009574"/>
            <a:ext cx="654458" cy="402568"/>
          </a:xfrm>
        </p:spPr>
        <p:txBody>
          <a:bodyPr/>
          <a:lstStyle/>
          <a:p>
            <a:fld id="{6EFAF6D5-0CDD-4B0D-BE36-43F58E6F4C9A}" type="slidenum">
              <a:rPr lang="ru-RU" smtClean="0"/>
              <a:pPr/>
              <a:t>26</a:t>
            </a:fld>
            <a:endParaRPr lang="ru-RU" dirty="0"/>
          </a:p>
        </p:txBody>
      </p:sp>
      <p:sp>
        <p:nvSpPr>
          <p:cNvPr id="4" name="TextBox 3"/>
          <p:cNvSpPr txBox="1"/>
          <p:nvPr/>
        </p:nvSpPr>
        <p:spPr>
          <a:xfrm>
            <a:off x="782541" y="1962510"/>
            <a:ext cx="9118473" cy="2554545"/>
          </a:xfrm>
          <a:prstGeom prst="rect">
            <a:avLst/>
          </a:prstGeom>
          <a:solidFill>
            <a:schemeClr val="bg1"/>
          </a:solidFill>
          <a:ln>
            <a:solidFill>
              <a:schemeClr val="accent1">
                <a:lumMod val="50000"/>
              </a:schemeClr>
            </a:solidFill>
          </a:ln>
        </p:spPr>
        <p:txBody>
          <a:bodyPr wrap="square" rtlCol="0">
            <a:spAutoFit/>
          </a:bodyPr>
          <a:lstStyle/>
          <a:p>
            <a:pPr algn="just">
              <a:spcAft>
                <a:spcPts val="600"/>
              </a:spcAft>
            </a:pPr>
            <a:r>
              <a:rPr lang="ru-RU" sz="2000" dirty="0" smtClean="0">
                <a:latin typeface="Arial" panose="020B0604020202020204" pitchFamily="34" charset="0"/>
                <a:cs typeface="Arial" panose="020B0604020202020204" pitchFamily="34" charset="0"/>
              </a:rPr>
              <a:t>ПРАВОВЫЕ АКТЫ, РЕГУЛИРУЮЩИЕ СОЦИАЛЬНО-ТРУДОВЫЕ ОТНОШЕНИЯ И УСТАНАВЛИВАЮЩИЕ ОБЩИЕ ПРИНЦИПЫ РЕГУЛИРОВАНИЯ СВЯЗАННЫХ С НИМИ ЭКОНОМИЧЕСКИХ ОТНОШЕНИЙ, ЗАКЛЮЧАЕМЫЕ МЕЖДУ ПОЛНОМОЧНЫМИ ПРЕДСТАВИТЕЛЯМИ РАБОТНИКОВ И РАБОТОДАТЕЛЕЙ НА ФЕДЕРАЛЬНОМ, МЕЖРЕГИОНАЛЬНОМ, РЕГИОНАЛЬНОМ, ОТРАСЛЕВОМ (МЕЖОТРАСЛЕВОМ) И ТЕРРИТОРИАЛЬНОМ УРОВНЯХ СОЦИАЛЬНОГО ПАРТНЕРСТВА В ПРЕДЕЛАХ ИХ КОМПЕТЕНЦИИ.</a:t>
            </a:r>
          </a:p>
        </p:txBody>
      </p:sp>
      <p:sp>
        <p:nvSpPr>
          <p:cNvPr id="5" name="Заголовок 1"/>
          <p:cNvSpPr>
            <a:spLocks noGrp="1"/>
          </p:cNvSpPr>
          <p:nvPr>
            <p:ph type="title"/>
          </p:nvPr>
        </p:nvSpPr>
        <p:spPr>
          <a:xfrm>
            <a:off x="783525" y="108223"/>
            <a:ext cx="9117489" cy="1399149"/>
          </a:xfrm>
          <a:solidFill>
            <a:schemeClr val="bg1"/>
          </a:solidFill>
          <a:effectLst>
            <a:outerShdw blurRad="50800" dist="38100" dir="5400000" algn="t" rotWithShape="0">
              <a:prstClr val="black">
                <a:alpha val="40000"/>
              </a:prstClr>
            </a:outerShdw>
          </a:effectLst>
        </p:spPr>
        <p:txBody>
          <a:bodyPr>
            <a:noAutofit/>
          </a:bodyPr>
          <a:lstStyle/>
          <a:p>
            <a:r>
              <a:rPr lang="ru-RU" sz="24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СОГЛАШЕНИЯ ПО РЕГУЛИРОВАНИЮ СОЦИАЛЬНО-ТРУДОВЫХ ОТНОШЕНИЙ И ИНЫХ СВЯЗАННЫХ С НИМИ ЭКОНОМИЧЕСКИХ ОТНОШЕНИЙ</a:t>
            </a:r>
            <a:endParaRPr lang="ru-RU" sz="2400" dirty="0">
              <a:latin typeface="Arial Black" panose="020B0A04020102020204" pitchFamily="34" charset="0"/>
            </a:endParaRPr>
          </a:p>
        </p:txBody>
      </p:sp>
      <p:sp>
        <p:nvSpPr>
          <p:cNvPr id="6" name="TextBox 5"/>
          <p:cNvSpPr txBox="1"/>
          <p:nvPr/>
        </p:nvSpPr>
        <p:spPr>
          <a:xfrm>
            <a:off x="1475036" y="5147920"/>
            <a:ext cx="2664296" cy="400110"/>
          </a:xfrm>
          <a:prstGeom prst="rect">
            <a:avLst/>
          </a:prstGeom>
          <a:noFill/>
          <a:ln>
            <a:solidFill>
              <a:schemeClr val="tx2">
                <a:lumMod val="75000"/>
              </a:schemeClr>
            </a:solidFill>
          </a:ln>
          <a:effectLst>
            <a:glow rad="101600">
              <a:schemeClr val="bg1">
                <a:alpha val="60000"/>
              </a:schemeClr>
            </a:glow>
          </a:effectLst>
        </p:spPr>
        <p:txBody>
          <a:bodyPr wrap="square" rtlCol="0">
            <a:spAutoFit/>
          </a:bodyPr>
          <a:lstStyle/>
          <a:p>
            <a:r>
              <a:rPr lang="ru-RU" sz="2000" b="1" dirty="0" smtClean="0">
                <a:latin typeface="Arial" panose="020B0604020202020204" pitchFamily="34" charset="0"/>
                <a:cs typeface="Arial" panose="020B0604020202020204" pitchFamily="34" charset="0"/>
              </a:rPr>
              <a:t>ТРЕХСТОРОННИЕ</a:t>
            </a:r>
            <a:endParaRPr lang="ru-RU" sz="2000" b="1" dirty="0">
              <a:latin typeface="Arial" panose="020B0604020202020204" pitchFamily="34" charset="0"/>
              <a:cs typeface="Arial" panose="020B0604020202020204" pitchFamily="34" charset="0"/>
            </a:endParaRPr>
          </a:p>
        </p:txBody>
      </p:sp>
      <p:sp>
        <p:nvSpPr>
          <p:cNvPr id="8" name="TextBox 7"/>
          <p:cNvSpPr txBox="1"/>
          <p:nvPr/>
        </p:nvSpPr>
        <p:spPr>
          <a:xfrm>
            <a:off x="6372622" y="5163149"/>
            <a:ext cx="2448272" cy="400110"/>
          </a:xfrm>
          <a:prstGeom prst="rect">
            <a:avLst/>
          </a:prstGeom>
          <a:noFill/>
          <a:ln>
            <a:solidFill>
              <a:schemeClr val="tx2">
                <a:lumMod val="75000"/>
              </a:schemeClr>
            </a:solidFill>
          </a:ln>
          <a:effectLst>
            <a:glow rad="101600">
              <a:schemeClr val="bg1">
                <a:alpha val="60000"/>
              </a:schemeClr>
            </a:glow>
          </a:effectLst>
        </p:spPr>
        <p:txBody>
          <a:bodyPr wrap="square" rtlCol="0">
            <a:spAutoFit/>
          </a:bodyPr>
          <a:lstStyle/>
          <a:p>
            <a:r>
              <a:rPr lang="ru-RU" sz="2000" b="1" dirty="0" smtClean="0">
                <a:latin typeface="Arial" panose="020B0604020202020204" pitchFamily="34" charset="0"/>
                <a:cs typeface="Arial" panose="020B0604020202020204" pitchFamily="34" charset="0"/>
              </a:rPr>
              <a:t>ДВУСТОРОННИЕ</a:t>
            </a:r>
            <a:endParaRPr lang="ru-RU" sz="2000" b="1" dirty="0">
              <a:latin typeface="Arial" panose="020B0604020202020204" pitchFamily="34" charset="0"/>
              <a:cs typeface="Arial" panose="020B0604020202020204" pitchFamily="34" charset="0"/>
            </a:endParaRPr>
          </a:p>
        </p:txBody>
      </p:sp>
      <p:sp>
        <p:nvSpPr>
          <p:cNvPr id="17" name="TextBox 16"/>
          <p:cNvSpPr txBox="1"/>
          <p:nvPr/>
        </p:nvSpPr>
        <p:spPr>
          <a:xfrm>
            <a:off x="610940" y="5548030"/>
            <a:ext cx="4392488" cy="1569660"/>
          </a:xfrm>
          <a:prstGeom prst="rect">
            <a:avLst/>
          </a:prstGeom>
          <a:noFill/>
        </p:spPr>
        <p:txBody>
          <a:bodyPr wrap="square" rtlCol="0">
            <a:spAutoFit/>
          </a:bodyPr>
          <a:lstStyle/>
          <a:p>
            <a:pPr algn="ctr"/>
            <a:r>
              <a:rPr lang="ru-RU" sz="1600" u="sng" dirty="0" smtClean="0">
                <a:latin typeface="Times New Roman" panose="02020603050405020304" pitchFamily="18" charset="0"/>
                <a:ea typeface="Calibri" panose="020F0502020204030204" pitchFamily="34" charset="0"/>
              </a:rPr>
              <a:t>3 </a:t>
            </a:r>
            <a:r>
              <a:rPr lang="ru-RU" sz="1600" u="sng" dirty="0">
                <a:latin typeface="Times New Roman" panose="02020603050405020304" pitchFamily="18" charset="0"/>
                <a:ea typeface="Calibri" panose="020F0502020204030204" pitchFamily="34" charset="0"/>
              </a:rPr>
              <a:t>стороны</a:t>
            </a:r>
            <a:r>
              <a:rPr lang="ru-RU" sz="1600" dirty="0">
                <a:latin typeface="Times New Roman" panose="02020603050405020304" pitchFamily="18" charset="0"/>
                <a:ea typeface="Calibri" panose="020F0502020204030204" pitchFamily="34" charset="0"/>
              </a:rPr>
              <a:t>: представители </a:t>
            </a:r>
          </a:p>
          <a:p>
            <a:pPr algn="ctr"/>
            <a:r>
              <a:rPr lang="ru-RU" sz="1600" dirty="0" smtClean="0">
                <a:latin typeface="Times New Roman" panose="02020603050405020304" pitchFamily="18" charset="0"/>
                <a:ea typeface="Calibri" panose="020F0502020204030204" pitchFamily="34" charset="0"/>
              </a:rPr>
              <a:t>работников, работодателей, органов власти</a:t>
            </a:r>
            <a:endParaRPr lang="ru-RU" sz="1600" dirty="0"/>
          </a:p>
          <a:p>
            <a:pPr algn="ctr"/>
            <a:r>
              <a:rPr lang="ru-RU" sz="1600" dirty="0" smtClean="0">
                <a:latin typeface="Times New Roman" panose="02020603050405020304" pitchFamily="18" charset="0"/>
                <a:cs typeface="Times New Roman" panose="02020603050405020304" pitchFamily="18" charset="0"/>
              </a:rPr>
              <a:t>Соглашение содержит </a:t>
            </a:r>
            <a:r>
              <a:rPr lang="ru-RU" sz="1600" dirty="0">
                <a:latin typeface="Times New Roman" panose="02020603050405020304" pitchFamily="18" charset="0"/>
                <a:cs typeface="Times New Roman" panose="02020603050405020304" pitchFamily="18" charset="0"/>
              </a:rPr>
              <a:t>обязательства, финансовое обеспечение выполнения которых осуществляется за счет средств соответствующих </a:t>
            </a:r>
            <a:r>
              <a:rPr lang="ru-RU" sz="1600" dirty="0" smtClean="0">
                <a:latin typeface="Times New Roman" panose="02020603050405020304" pitchFamily="18" charset="0"/>
                <a:cs typeface="Times New Roman" panose="02020603050405020304" pitchFamily="18" charset="0"/>
              </a:rPr>
              <a:t>бюджетов</a:t>
            </a:r>
            <a:endParaRPr lang="ru-RU" sz="1600" dirty="0">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5538058" y="5748085"/>
            <a:ext cx="4248472" cy="584775"/>
          </a:xfrm>
          <a:prstGeom prst="rect">
            <a:avLst/>
          </a:prstGeom>
        </p:spPr>
        <p:txBody>
          <a:bodyPr wrap="square">
            <a:spAutoFit/>
          </a:bodyPr>
          <a:lstStyle/>
          <a:p>
            <a:pPr algn="ctr"/>
            <a:r>
              <a:rPr lang="ru-RU" sz="1600" u="sng" dirty="0" smtClean="0">
                <a:latin typeface="Times New Roman" panose="02020603050405020304" pitchFamily="18" charset="0"/>
                <a:ea typeface="Calibri" panose="020F0502020204030204" pitchFamily="34" charset="0"/>
              </a:rPr>
              <a:t>2 стороны</a:t>
            </a:r>
            <a:r>
              <a:rPr lang="ru-RU" sz="1600" dirty="0" smtClean="0">
                <a:latin typeface="Times New Roman" panose="02020603050405020304" pitchFamily="18" charset="0"/>
                <a:ea typeface="Calibri" panose="020F0502020204030204" pitchFamily="34" charset="0"/>
              </a:rPr>
              <a:t>: представители </a:t>
            </a:r>
          </a:p>
          <a:p>
            <a:pPr algn="ctr"/>
            <a:r>
              <a:rPr lang="ru-RU" sz="1600" dirty="0" smtClean="0">
                <a:latin typeface="Times New Roman" panose="02020603050405020304" pitchFamily="18" charset="0"/>
                <a:ea typeface="Calibri" panose="020F0502020204030204" pitchFamily="34" charset="0"/>
              </a:rPr>
              <a:t>работников и работодателей</a:t>
            </a:r>
            <a:endParaRPr lang="ru-RU" sz="1600" dirty="0"/>
          </a:p>
        </p:txBody>
      </p:sp>
      <p:sp>
        <p:nvSpPr>
          <p:cNvPr id="2" name="Стрелка вниз 1"/>
          <p:cNvSpPr/>
          <p:nvPr/>
        </p:nvSpPr>
        <p:spPr>
          <a:xfrm>
            <a:off x="2556198" y="4644727"/>
            <a:ext cx="432048" cy="432048"/>
          </a:xfrm>
          <a:prstGeom prst="downArrow">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низ 9"/>
          <p:cNvSpPr/>
          <p:nvPr/>
        </p:nvSpPr>
        <p:spPr>
          <a:xfrm>
            <a:off x="7446270" y="4639388"/>
            <a:ext cx="432048" cy="432048"/>
          </a:xfrm>
          <a:prstGeom prst="downArrow">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низ 10"/>
          <p:cNvSpPr/>
          <p:nvPr/>
        </p:nvSpPr>
        <p:spPr>
          <a:xfrm>
            <a:off x="5007174" y="1530462"/>
            <a:ext cx="432048" cy="432048"/>
          </a:xfrm>
          <a:prstGeom prst="downArrow">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875556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4428" y="174894"/>
            <a:ext cx="9677081" cy="1221018"/>
          </a:xfrm>
          <a:solidFill>
            <a:schemeClr val="bg1"/>
          </a:solidFill>
          <a:effectLst>
            <a:outerShdw blurRad="50800" dist="38100" dir="5400000" algn="t" rotWithShape="0">
              <a:prstClr val="black">
                <a:alpha val="40000"/>
              </a:prstClr>
            </a:outerShdw>
          </a:effectLst>
        </p:spPr>
        <p:txBody>
          <a:bodyPr>
            <a:normAutofit/>
          </a:bodyPr>
          <a:lstStyle/>
          <a:p>
            <a:r>
              <a:rPr lang="ru-RU" sz="24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СТРУКТУРА СОГЛАШЕНИЯ </a:t>
            </a:r>
            <a:r>
              <a:rPr lang="ru-RU" sz="2400" b="1" dirty="0">
                <a:solidFill>
                  <a:srgbClr val="993366"/>
                </a:solidFill>
                <a:latin typeface="Arial Black" panose="020B0A04020102020204" pitchFamily="34" charset="0"/>
                <a:ea typeface="Tahoma" panose="020B0604030504040204" pitchFamily="34" charset="0"/>
                <a:cs typeface="Tahoma" panose="020B0604030504040204" pitchFamily="34" charset="0"/>
              </a:rPr>
              <a:t>ПО РЕГУЛИРОВАНИЮ СОЦИАЛЬНО-ТРУДОВЫХ ОТНОШЕНИЙ И ИНЫХ СВЯЗАННЫХ С НИМИ ЭКОНОМИЧЕСКИХ ОТНОШЕНИЙ</a:t>
            </a:r>
            <a:endParaRPr lang="ru-RU" sz="2400" dirty="0">
              <a:latin typeface="Arial Black" panose="020B0A04020102020204" pitchFamily="34" charset="0"/>
            </a:endParaRPr>
          </a:p>
        </p:txBody>
      </p:sp>
      <p:sp>
        <p:nvSpPr>
          <p:cNvPr id="3" name="Номер слайда 2"/>
          <p:cNvSpPr>
            <a:spLocks noGrp="1"/>
          </p:cNvSpPr>
          <p:nvPr>
            <p:ph type="sldNum" sz="quarter" idx="12"/>
          </p:nvPr>
        </p:nvSpPr>
        <p:spPr>
          <a:xfrm>
            <a:off x="9786530" y="7130251"/>
            <a:ext cx="654458" cy="402568"/>
          </a:xfrm>
        </p:spPr>
        <p:txBody>
          <a:bodyPr/>
          <a:lstStyle/>
          <a:p>
            <a:fld id="{6EFAF6D5-0CDD-4B0D-BE36-43F58E6F4C9A}" type="slidenum">
              <a:rPr lang="ru-RU" smtClean="0"/>
              <a:pPr/>
              <a:t>27</a:t>
            </a:fld>
            <a:endParaRPr lang="ru-RU" dirty="0"/>
          </a:p>
        </p:txBody>
      </p:sp>
      <p:sp>
        <p:nvSpPr>
          <p:cNvPr id="4" name="TextBox 3"/>
          <p:cNvSpPr txBox="1"/>
          <p:nvPr/>
        </p:nvSpPr>
        <p:spPr>
          <a:xfrm>
            <a:off x="390757" y="1476375"/>
            <a:ext cx="10009112" cy="830997"/>
          </a:xfrm>
          <a:prstGeom prst="rect">
            <a:avLst/>
          </a:prstGeom>
          <a:noFill/>
        </p:spPr>
        <p:txBody>
          <a:bodyPr wrap="square" rtlCol="0">
            <a:spAutoFit/>
          </a:bodyPr>
          <a:lstStyle/>
          <a:p>
            <a:r>
              <a:rPr lang="ru-RU" sz="2400" b="1" dirty="0">
                <a:solidFill>
                  <a:srgbClr val="002060"/>
                </a:solidFill>
                <a:latin typeface="Arial" panose="020B0604020202020204" pitchFamily="34" charset="0"/>
                <a:cs typeface="Arial" panose="020B0604020202020204" pitchFamily="34" charset="0"/>
              </a:rPr>
              <a:t>В СОГЛАШЕНИЕ ВКЛЮЧАЮТСЯ ВЗАИМНЫЕ ОБЯЗАТЕЛЬСТВА СТОРОН ПО СЛЕДУЮЩИМ ВОПРОСАМ:</a:t>
            </a:r>
          </a:p>
        </p:txBody>
      </p:sp>
      <p:graphicFrame>
        <p:nvGraphicFramePr>
          <p:cNvPr id="7" name="Схема 6"/>
          <p:cNvGraphicFramePr/>
          <p:nvPr>
            <p:extLst>
              <p:ext uri="{D42A27DB-BD31-4B8C-83A1-F6EECF244321}">
                <p14:modId xmlns:p14="http://schemas.microsoft.com/office/powerpoint/2010/main" val="3560874806"/>
              </p:ext>
            </p:extLst>
          </p:nvPr>
        </p:nvGraphicFramePr>
        <p:xfrm>
          <a:off x="63114" y="2307372"/>
          <a:ext cx="10153128" cy="5119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78543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982" y="342913"/>
            <a:ext cx="9361039" cy="1584176"/>
          </a:xfrm>
          <a:solidFill>
            <a:schemeClr val="bg1"/>
          </a:solidFill>
          <a:effectLst>
            <a:outerShdw blurRad="50800" dist="38100" dir="5400000" algn="t" rotWithShape="0">
              <a:prstClr val="black">
                <a:alpha val="40000"/>
              </a:prstClr>
            </a:outerShdw>
          </a:effectLst>
        </p:spPr>
        <p:txBody>
          <a:bodyPr>
            <a:normAutofit fontScale="90000"/>
          </a:bodyPr>
          <a:lstStyle/>
          <a:p>
            <a:r>
              <a:rPr lang="ru-RU" sz="26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УВЕДОМИТЕЛЬНАЯ РЕГИСТРАЦИЯ СОГЛАШЕНИЙ </a:t>
            </a:r>
            <a:r>
              <a:rPr lang="ru-RU" sz="2600" b="1" dirty="0">
                <a:solidFill>
                  <a:srgbClr val="993366"/>
                </a:solidFill>
                <a:latin typeface="Arial Black" panose="020B0A04020102020204" pitchFamily="34" charset="0"/>
                <a:ea typeface="Tahoma" panose="020B0604030504040204" pitchFamily="34" charset="0"/>
                <a:cs typeface="Tahoma" panose="020B0604030504040204" pitchFamily="34" charset="0"/>
              </a:rPr>
              <a:t>ПО РЕГУЛИРОВАНИЮ СОЦИАЛЬНО-ТРУДОВЫХ ОТНОШЕНИЙ И ИНЫХ СВЯЗАННЫХ С НИМИ ЭКОНОМИЧЕСКИХ ОТНОШЕНИЙ</a:t>
            </a:r>
            <a:endParaRPr lang="ru-RU" sz="2600" dirty="0">
              <a:latin typeface="Arial Black" panose="020B0A04020102020204" pitchFamily="34" charset="0"/>
            </a:endParaRPr>
          </a:p>
        </p:txBody>
      </p:sp>
      <p:sp>
        <p:nvSpPr>
          <p:cNvPr id="3" name="Номер слайда 2"/>
          <p:cNvSpPr>
            <a:spLocks noGrp="1"/>
          </p:cNvSpPr>
          <p:nvPr>
            <p:ph type="sldNum" sz="quarter" idx="12"/>
          </p:nvPr>
        </p:nvSpPr>
        <p:spPr>
          <a:xfrm>
            <a:off x="9786530" y="7139694"/>
            <a:ext cx="654458" cy="402568"/>
          </a:xfrm>
        </p:spPr>
        <p:txBody>
          <a:bodyPr/>
          <a:lstStyle/>
          <a:p>
            <a:fld id="{6EFAF6D5-0CDD-4B0D-BE36-43F58E6F4C9A}" type="slidenum">
              <a:rPr lang="ru-RU" smtClean="0"/>
              <a:pPr/>
              <a:t>28</a:t>
            </a:fld>
            <a:endParaRPr lang="ru-RU"/>
          </a:p>
        </p:txBody>
      </p:sp>
      <p:sp>
        <p:nvSpPr>
          <p:cNvPr id="4" name="TextBox 3"/>
          <p:cNvSpPr txBox="1"/>
          <p:nvPr/>
        </p:nvSpPr>
        <p:spPr>
          <a:xfrm>
            <a:off x="402308" y="2218074"/>
            <a:ext cx="9858746" cy="4862870"/>
          </a:xfrm>
          <a:prstGeom prst="rect">
            <a:avLst/>
          </a:prstGeom>
          <a:solidFill>
            <a:schemeClr val="bg1"/>
          </a:solidFill>
          <a:effectLst>
            <a:glow rad="63500">
              <a:schemeClr val="bg1">
                <a:alpha val="40000"/>
              </a:schemeClr>
            </a:glow>
          </a:effectLst>
        </p:spPr>
        <p:txBody>
          <a:bodyPr wrap="square" rtlCol="0">
            <a:spAutoFit/>
          </a:bodyPr>
          <a:lstStyle/>
          <a:p>
            <a:r>
              <a:rPr lang="ru-RU" sz="2000" b="1" dirty="0" smtClean="0">
                <a:solidFill>
                  <a:srgbClr val="000066"/>
                </a:solidFill>
                <a:latin typeface="Arial" panose="020B0604020202020204" pitchFamily="34" charset="0"/>
                <a:cs typeface="Arial" panose="020B0604020202020204" pitchFamily="34" charset="0"/>
              </a:rPr>
              <a:t>ДОКУМЕНТЫ, НЕОБХОДИМЫЕ ДЛЯ РЕГИСТРАЦИИ СОГЛАШЕНИЯ:</a:t>
            </a:r>
          </a:p>
          <a:p>
            <a:endParaRPr lang="ru-RU" sz="2000" b="1" dirty="0" smtClean="0">
              <a:solidFill>
                <a:srgbClr val="000066"/>
              </a:solidFill>
              <a:latin typeface="Arial" panose="020B0604020202020204" pitchFamily="34" charset="0"/>
              <a:cs typeface="Arial" panose="020B0604020202020204" pitchFamily="34" charset="0"/>
            </a:endParaRPr>
          </a:p>
          <a:p>
            <a:pPr marL="342900" indent="-342900">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ЗАПРОС О ПРЕДОСТАВЛЕНИИ ГОСУДАРСТВЕННОЙ УСЛУГИ (УВЕДОМИТЕЛЬНОЙ РЕГИСТРАЦИИ СОГЛАШЕНИЯ) В ПРОИЗВОЛЬНОЙ ФОРМЕ;</a:t>
            </a:r>
          </a:p>
          <a:p>
            <a:pPr marL="342900" indent="-342900">
              <a:spcAft>
                <a:spcPts val="600"/>
              </a:spcAft>
              <a:buFont typeface="Wingdings" panose="05000000000000000000" pitchFamily="2" charset="2"/>
              <a:buChar char="ü"/>
            </a:pPr>
            <a:r>
              <a:rPr lang="ru-RU" sz="2000" dirty="0" smtClean="0">
                <a:latin typeface="Arial" panose="020B0604020202020204" pitchFamily="34" charset="0"/>
                <a:cs typeface="Arial" panose="020B0604020202020204" pitchFamily="34" charset="0"/>
              </a:rPr>
              <a:t>СОГЛАШЕНИЕ В 3-Х ЭКЗЕМПЛЯРАХ (ДЛЯ ДВУСТОРОННИХ СОГЛАШЕНИЙ) ИЛИ 4-Х ЭКЗЕМПЛЯРАХ (ДЛЯ ТРЕХСТОРОННИХ СОГЛАШЕНИЙ), ТИТУЛЬНЫЙ ЛИСТ КОТОРОГО СОДЕРЖИТ ПОДПИСИ И ПЕЧАТИ (ПРИ НАЛИЧИИ) ВСЕХ ПРЕДСТАВИТЕЛЕЙ СТОРОН, ЗАКЛЮЧИВШИХ СОГЛАШЕНИЕ.</a:t>
            </a:r>
          </a:p>
          <a:p>
            <a:r>
              <a:rPr lang="ru-RU" sz="2000" dirty="0" smtClean="0">
                <a:latin typeface="Arial" panose="020B0604020202020204" pitchFamily="34" charset="0"/>
                <a:cs typeface="Arial" panose="020B0604020202020204" pitchFamily="34" charset="0"/>
              </a:rPr>
              <a:t/>
            </a:r>
            <a:br>
              <a:rPr lang="ru-RU" sz="2000" dirty="0" smtClean="0">
                <a:latin typeface="Arial" panose="020B0604020202020204" pitchFamily="34" charset="0"/>
                <a:cs typeface="Arial" panose="020B0604020202020204" pitchFamily="34" charset="0"/>
              </a:rPr>
            </a:br>
            <a:r>
              <a:rPr lang="ru-RU" sz="2000" dirty="0" smtClean="0">
                <a:solidFill>
                  <a:srgbClr val="800080"/>
                </a:solidFill>
                <a:latin typeface="Arial" panose="020B0604020202020204" pitchFamily="34" charset="0"/>
                <a:cs typeface="Arial" panose="020B0604020202020204" pitchFamily="34" charset="0"/>
              </a:rPr>
              <a:t>СОГЛАШЕНИЕ НАПРАВЛЯЕТСЯ НА УВЕДОМИТЕЛЬНУЮ РЕГИСТРАЦИЮ В ТЕЧЕНИЕ </a:t>
            </a:r>
            <a:r>
              <a:rPr lang="ru-RU" sz="2000" b="1" dirty="0" smtClean="0">
                <a:solidFill>
                  <a:srgbClr val="800080"/>
                </a:solidFill>
                <a:latin typeface="Arial" panose="020B0604020202020204" pitchFamily="34" charset="0"/>
                <a:cs typeface="Arial" panose="020B0604020202020204" pitchFamily="34" charset="0"/>
              </a:rPr>
              <a:t>7 ДНЕЙ </a:t>
            </a:r>
            <a:r>
              <a:rPr lang="ru-RU" sz="2000" dirty="0" smtClean="0">
                <a:solidFill>
                  <a:srgbClr val="800080"/>
                </a:solidFill>
                <a:latin typeface="Arial" panose="020B0604020202020204" pitchFamily="34" charset="0"/>
                <a:cs typeface="Arial" panose="020B0604020202020204" pitchFamily="34" charset="0"/>
              </a:rPr>
              <a:t>СО ДНЯ ПОДПИСАНИЯ (СТАТЬЯ 50 ТРУДОВОГО КОДЕКСА РОССИЙСКОЙ ФЕДЕРАЦИИ).</a:t>
            </a:r>
            <a:br>
              <a:rPr lang="ru-RU" sz="2000" dirty="0" smtClean="0">
                <a:solidFill>
                  <a:srgbClr val="800080"/>
                </a:solidFill>
                <a:latin typeface="Arial" panose="020B0604020202020204" pitchFamily="34" charset="0"/>
                <a:cs typeface="Arial" panose="020B0604020202020204" pitchFamily="34" charset="0"/>
              </a:rPr>
            </a:br>
            <a:endParaRPr lang="ru-RU" sz="2000" dirty="0">
              <a:solidFill>
                <a:srgbClr val="80008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21981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2260514" y="3060551"/>
            <a:ext cx="6128331" cy="962725"/>
          </a:xfrm>
          <a:prstGeom prst="rect">
            <a:avLst/>
          </a:prstGeom>
          <a:noFill/>
          <a:effectLst/>
        </p:spPr>
        <p:txBody>
          <a:bodyPr wrap="square" lIns="115214" tIns="57607" rIns="115214" bIns="57607" rtlCol="0">
            <a:spAutoFit/>
          </a:bodyPr>
          <a:lstStyle/>
          <a:p>
            <a:pPr algn="ctr"/>
            <a:r>
              <a:rPr lang="ru-RU" sz="3000" b="1" dirty="0">
                <a:solidFill>
                  <a:schemeClr val="accent1">
                    <a:lumMod val="50000"/>
                  </a:schemeClr>
                </a:solidFill>
                <a:latin typeface="Arial Black" panose="020B0A04020102020204" pitchFamily="34" charset="0"/>
              </a:rPr>
              <a:t>СПАСИБО</a:t>
            </a:r>
            <a:r>
              <a:rPr lang="ru-RU" sz="3000" b="1" dirty="0">
                <a:solidFill>
                  <a:schemeClr val="accent1">
                    <a:lumMod val="50000"/>
                  </a:schemeClr>
                </a:solidFill>
                <a:effectLst>
                  <a:outerShdw blurRad="38100" dist="38100" dir="2700000" algn="tl">
                    <a:srgbClr val="000000">
                      <a:alpha val="43137"/>
                    </a:srgbClr>
                  </a:outerShdw>
                </a:effectLst>
                <a:latin typeface="Arial Black" panose="020B0A04020102020204" pitchFamily="34" charset="0"/>
              </a:rPr>
              <a:t> </a:t>
            </a:r>
            <a:r>
              <a:rPr lang="ru-RU" sz="3000" b="1" dirty="0">
                <a:solidFill>
                  <a:schemeClr val="accent1">
                    <a:lumMod val="50000"/>
                  </a:schemeClr>
                </a:solidFill>
                <a:latin typeface="Arial Black" panose="020B0A04020102020204" pitchFamily="34" charset="0"/>
              </a:rPr>
              <a:t>ЗА ВНИМАНИЕ !</a:t>
            </a:r>
            <a:endParaRPr lang="ru-RU" sz="3000" dirty="0">
              <a:solidFill>
                <a:schemeClr val="accent1">
                  <a:lumMod val="50000"/>
                </a:schemeClr>
              </a:solidFill>
              <a:latin typeface="Arial Black" pitchFamily="34" charset="0"/>
            </a:endParaRPr>
          </a:p>
          <a:p>
            <a:pPr algn="ctr"/>
            <a:endParaRPr lang="ru-RU" sz="2500" dirty="0">
              <a:solidFill>
                <a:schemeClr val="accent1">
                  <a:lumMod val="50000"/>
                </a:schemeClr>
              </a:solidFill>
              <a:effectLst>
                <a:outerShdw blurRad="38100" dist="38100" dir="2700000" algn="tl">
                  <a:srgbClr val="000000">
                    <a:alpha val="43137"/>
                  </a:srgbClr>
                </a:outerShdw>
              </a:effectLst>
              <a:latin typeface="Arial Black" pitchFamily="34" charset="0"/>
            </a:endParaRPr>
          </a:p>
        </p:txBody>
      </p:sp>
      <p:pic>
        <p:nvPicPr>
          <p:cNvPr id="7" name="Picture 4" descr="http://www.opiv.ru/upload/iblock/10f/Ivan_obl_APK_logo%20y%20hkbqs.png"/>
          <p:cNvPicPr>
            <a:picLocks noChangeAspect="1" noChangeArrowheads="1"/>
          </p:cNvPicPr>
          <p:nvPr/>
        </p:nvPicPr>
        <p:blipFill>
          <a:blip r:embed="rId3" cstate="print"/>
          <a:srcRect/>
          <a:stretch>
            <a:fillRect/>
          </a:stretch>
        </p:blipFill>
        <p:spPr bwMode="auto">
          <a:xfrm>
            <a:off x="8262695" y="207984"/>
            <a:ext cx="1560087" cy="1182968"/>
          </a:xfrm>
          <a:prstGeom prst="rect">
            <a:avLst/>
          </a:prstGeom>
          <a:noFill/>
        </p:spPr>
      </p:pic>
      <p:sp>
        <p:nvSpPr>
          <p:cNvPr id="2" name="Номер слайда 1"/>
          <p:cNvSpPr>
            <a:spLocks noGrp="1"/>
          </p:cNvSpPr>
          <p:nvPr>
            <p:ph type="sldNum" sz="quarter" idx="12"/>
          </p:nvPr>
        </p:nvSpPr>
        <p:spPr>
          <a:xfrm>
            <a:off x="9612982" y="7020991"/>
            <a:ext cx="654458" cy="402568"/>
          </a:xfrm>
        </p:spPr>
        <p:txBody>
          <a:bodyPr/>
          <a:lstStyle/>
          <a:p>
            <a:fld id="{6EFAF6D5-0CDD-4B0D-BE36-43F58E6F4C9A}" type="slidenum">
              <a:rPr lang="ru-RU" sz="1000" smtClean="0">
                <a:solidFill>
                  <a:schemeClr val="tx1">
                    <a:lumMod val="50000"/>
                    <a:lumOff val="50000"/>
                  </a:schemeClr>
                </a:solidFill>
              </a:rPr>
              <a:pPr/>
              <a:t>29</a:t>
            </a:fld>
            <a:endParaRPr lang="ru-RU" sz="1000" dirty="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AutoShape 24"/>
          <p:cNvSpPr>
            <a:spLocks noChangeArrowheads="1"/>
          </p:cNvSpPr>
          <p:nvPr/>
        </p:nvSpPr>
        <p:spPr bwMode="gray">
          <a:xfrm rot="5400000">
            <a:off x="-1102430" y="3250478"/>
            <a:ext cx="4287177" cy="1891098"/>
          </a:xfrm>
          <a:prstGeom prst="upArrow">
            <a:avLst>
              <a:gd name="adj1" fmla="val 58046"/>
              <a:gd name="adj2" fmla="val 55352"/>
            </a:avLst>
          </a:prstGeom>
          <a:gradFill rotWithShape="1">
            <a:gsLst>
              <a:gs pos="0">
                <a:srgbClr val="BDBFB9"/>
              </a:gs>
              <a:gs pos="100000">
                <a:schemeClr val="bg1"/>
              </a:gs>
            </a:gsLst>
            <a:lin ang="5400000" scaled="1"/>
          </a:gradFill>
          <a:ln w="9525" algn="ctr">
            <a:noFill/>
            <a:miter lim="800000"/>
            <a:headEnd/>
            <a:tailEnd/>
          </a:ln>
        </p:spPr>
        <p:txBody>
          <a:bodyPr rot="10800000" wrap="none" lIns="115214" tIns="57607" rIns="115214" bIns="57607" anchor="ctr"/>
          <a:lstStyle/>
          <a:p>
            <a:pPr algn="ctr"/>
            <a:endParaRPr lang="ru-RU" dirty="0"/>
          </a:p>
        </p:txBody>
      </p:sp>
      <p:sp>
        <p:nvSpPr>
          <p:cNvPr id="2" name="Номер слайда 1"/>
          <p:cNvSpPr>
            <a:spLocks noGrp="1"/>
          </p:cNvSpPr>
          <p:nvPr>
            <p:ph type="sldNum" sz="quarter" idx="12"/>
          </p:nvPr>
        </p:nvSpPr>
        <p:spPr>
          <a:xfrm>
            <a:off x="9752463" y="7099588"/>
            <a:ext cx="654458" cy="402568"/>
          </a:xfrm>
        </p:spPr>
        <p:txBody>
          <a:bodyPr/>
          <a:lstStyle/>
          <a:p>
            <a:fld id="{6EFAF6D5-0CDD-4B0D-BE36-43F58E6F4C9A}" type="slidenum">
              <a:rPr lang="ru-RU" sz="1000" smtClean="0">
                <a:solidFill>
                  <a:schemeClr val="tx1">
                    <a:lumMod val="50000"/>
                    <a:lumOff val="50000"/>
                  </a:schemeClr>
                </a:solidFill>
              </a:rPr>
              <a:pPr/>
              <a:t>3</a:t>
            </a:fld>
            <a:endParaRPr lang="ru-RU" sz="1000" dirty="0">
              <a:solidFill>
                <a:schemeClr val="tx1">
                  <a:lumMod val="50000"/>
                  <a:lumOff val="50000"/>
                </a:schemeClr>
              </a:solidFill>
            </a:endParaRPr>
          </a:p>
        </p:txBody>
      </p:sp>
      <p:graphicFrame>
        <p:nvGraphicFramePr>
          <p:cNvPr id="3" name="Схема 2"/>
          <p:cNvGraphicFramePr/>
          <p:nvPr>
            <p:extLst>
              <p:ext uri="{D42A27DB-BD31-4B8C-83A1-F6EECF244321}">
                <p14:modId xmlns:p14="http://schemas.microsoft.com/office/powerpoint/2010/main" val="109068286"/>
              </p:ext>
            </p:extLst>
          </p:nvPr>
        </p:nvGraphicFramePr>
        <p:xfrm>
          <a:off x="176862" y="625764"/>
          <a:ext cx="10732264" cy="6876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Заголовок 2"/>
          <p:cNvSpPr txBox="1">
            <a:spLocks/>
          </p:cNvSpPr>
          <p:nvPr/>
        </p:nvSpPr>
        <p:spPr>
          <a:xfrm>
            <a:off x="900014" y="108223"/>
            <a:ext cx="9002851" cy="432048"/>
          </a:xfrm>
          <a:prstGeom prst="rect">
            <a:avLst/>
          </a:prstGeom>
          <a:solidFill>
            <a:schemeClr val="bg1"/>
          </a:solidFill>
          <a:effectLst>
            <a:outerShdw blurRad="50800" dist="38100" dir="5400000" algn="t" rotWithShape="0">
              <a:prstClr val="black">
                <a:alpha val="40000"/>
              </a:prstClr>
            </a:outerShdw>
            <a:softEdge rad="12700"/>
          </a:effectLst>
        </p:spPr>
        <p:txBody>
          <a:bodyPr>
            <a:noAutofit/>
          </a:bodyPr>
          <a:lstStyle>
            <a:lvl1pPr algn="ctr" defTabSz="1152144" rtl="0" eaLnBrk="1" latinLnBrk="0" hangingPunct="1">
              <a:lnSpc>
                <a:spcPct val="90000"/>
              </a:lnSpc>
              <a:spcBef>
                <a:spcPct val="0"/>
              </a:spcBef>
              <a:buNone/>
              <a:defRPr sz="4500" kern="1200" cap="all" baseline="0">
                <a:solidFill>
                  <a:schemeClr val="tx1"/>
                </a:solidFill>
                <a:effectLst/>
                <a:latin typeface="+mj-lt"/>
                <a:ea typeface="+mj-ea"/>
                <a:cs typeface="+mj-cs"/>
              </a:defRPr>
            </a:lvl1pPr>
          </a:lstStyle>
          <a:p>
            <a: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ПРИНЦИПЫ </a:t>
            </a:r>
            <a:r>
              <a:rPr lang="ru-RU" sz="2500" b="1" dirty="0">
                <a:solidFill>
                  <a:srgbClr val="993366"/>
                </a:solidFill>
                <a:latin typeface="Arial Black" panose="020B0A04020102020204" pitchFamily="34" charset="0"/>
                <a:ea typeface="Tahoma" panose="020B0604030504040204" pitchFamily="34" charset="0"/>
                <a:cs typeface="Tahoma" panose="020B0604030504040204" pitchFamily="34" charset="0"/>
              </a:rPr>
              <a:t>СОЦИАЛЬНОГО </a:t>
            </a:r>
            <a: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ПАРТНЕРСТВА</a:t>
            </a:r>
            <a:endParaRPr lang="ru-RU" sz="2500" dirty="0">
              <a:solidFill>
                <a:srgbClr val="993366"/>
              </a:solidFill>
              <a:latin typeface="Arial Black" pitchFamily="34" charset="0"/>
            </a:endParaRPr>
          </a:p>
        </p:txBody>
      </p:sp>
    </p:spTree>
    <p:extLst>
      <p:ext uri="{BB962C8B-B14F-4D97-AF65-F5344CB8AC3E}">
        <p14:creationId xmlns:p14="http://schemas.microsoft.com/office/powerpoint/2010/main" val="1842112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Равнобедренный треугольник 2"/>
          <p:cNvSpPr/>
          <p:nvPr/>
        </p:nvSpPr>
        <p:spPr>
          <a:xfrm>
            <a:off x="395957" y="731734"/>
            <a:ext cx="4824535" cy="6690987"/>
          </a:xfrm>
          <a:prstGeom prst="triangle">
            <a:avLst/>
          </a:prstGeom>
          <a:solidFill>
            <a:schemeClr val="bg2">
              <a:lumMod val="40000"/>
              <a:lumOff val="6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AutoShape 24"/>
          <p:cNvSpPr>
            <a:spLocks noChangeArrowheads="1"/>
          </p:cNvSpPr>
          <p:nvPr/>
        </p:nvSpPr>
        <p:spPr bwMode="gray">
          <a:xfrm rot="5400000">
            <a:off x="2574447" y="1178186"/>
            <a:ext cx="344907" cy="364119"/>
          </a:xfrm>
          <a:prstGeom prst="upArrow">
            <a:avLst>
              <a:gd name="adj1" fmla="val 58046"/>
              <a:gd name="adj2" fmla="val 55352"/>
            </a:avLst>
          </a:prstGeom>
          <a:gradFill rotWithShape="1">
            <a:gsLst>
              <a:gs pos="0">
                <a:schemeClr val="tx2">
                  <a:lumMod val="60000"/>
                  <a:lumOff val="40000"/>
                </a:schemeClr>
              </a:gs>
              <a:gs pos="100000">
                <a:schemeClr val="bg2">
                  <a:lumMod val="40000"/>
                  <a:lumOff val="60000"/>
                </a:schemeClr>
              </a:gs>
            </a:gsLst>
            <a:lin ang="5400000" scaled="1"/>
          </a:gradFill>
          <a:ln w="9525" algn="ctr">
            <a:solidFill>
              <a:schemeClr val="tx2">
                <a:lumMod val="50000"/>
              </a:schemeClr>
            </a:solidFill>
            <a:miter lim="800000"/>
            <a:headEnd/>
            <a:tailEnd/>
          </a:ln>
        </p:spPr>
        <p:txBody>
          <a:bodyPr rot="10800000" wrap="none" lIns="115214" tIns="57607" rIns="115214" bIns="57607" anchor="ctr"/>
          <a:lstStyle/>
          <a:p>
            <a:pPr algn="ctr"/>
            <a:endParaRPr lang="ru-RU" dirty="0"/>
          </a:p>
        </p:txBody>
      </p:sp>
      <p:sp>
        <p:nvSpPr>
          <p:cNvPr id="5" name="TextBox 4"/>
          <p:cNvSpPr txBox="1"/>
          <p:nvPr/>
        </p:nvSpPr>
        <p:spPr>
          <a:xfrm>
            <a:off x="217297" y="841398"/>
            <a:ext cx="2347544" cy="885781"/>
          </a:xfrm>
          <a:prstGeom prst="rect">
            <a:avLst/>
          </a:prstGeom>
          <a:solidFill>
            <a:schemeClr val="tx2">
              <a:lumMod val="20000"/>
              <a:lumOff val="80000"/>
            </a:schemeClr>
          </a:solidFill>
          <a:ln w="31750">
            <a:solidFill>
              <a:schemeClr val="bg2">
                <a:lumMod val="50000"/>
              </a:schemeClr>
            </a:solidFill>
          </a:ln>
        </p:spPr>
        <p:txBody>
          <a:bodyPr wrap="square" lIns="115214" tIns="57607" rIns="115214" bIns="57607" rtlCol="0">
            <a:spAutoFit/>
          </a:bodyPr>
          <a:lstStyle/>
          <a:p>
            <a:pPr algn="ctr"/>
            <a:endParaRPr lang="ru-RU" sz="1000" dirty="0">
              <a:solidFill>
                <a:schemeClr val="tx2">
                  <a:lumMod val="75000"/>
                </a:schemeClr>
              </a:solidFill>
              <a:latin typeface="Arial Black" pitchFamily="34" charset="0"/>
            </a:endParaRPr>
          </a:p>
          <a:p>
            <a:pPr algn="ctr"/>
            <a:r>
              <a:rPr lang="ru-RU" sz="1500" dirty="0" smtClean="0">
                <a:solidFill>
                  <a:schemeClr val="tx2">
                    <a:lumMod val="75000"/>
                  </a:schemeClr>
                </a:solidFill>
                <a:latin typeface="Arial Black" panose="020B0A04020102020204" pitchFamily="34" charset="0"/>
              </a:rPr>
              <a:t>ФЕДЕРАЛЬНЫЙ УРОВЕНЬ</a:t>
            </a:r>
          </a:p>
          <a:p>
            <a:pPr algn="ctr"/>
            <a:endParaRPr lang="ru-RU" sz="1000" dirty="0">
              <a:solidFill>
                <a:schemeClr val="tx2">
                  <a:lumMod val="75000"/>
                </a:schemeClr>
              </a:solidFill>
              <a:latin typeface="Arial Black" pitchFamily="34" charset="0"/>
            </a:endParaRPr>
          </a:p>
        </p:txBody>
      </p:sp>
      <p:sp>
        <p:nvSpPr>
          <p:cNvPr id="6" name="TextBox 5"/>
          <p:cNvSpPr txBox="1"/>
          <p:nvPr/>
        </p:nvSpPr>
        <p:spPr>
          <a:xfrm>
            <a:off x="232548" y="2307676"/>
            <a:ext cx="2347543" cy="885781"/>
          </a:xfrm>
          <a:prstGeom prst="rect">
            <a:avLst/>
          </a:prstGeom>
          <a:solidFill>
            <a:schemeClr val="bg2">
              <a:lumMod val="60000"/>
              <a:lumOff val="40000"/>
            </a:schemeClr>
          </a:solidFill>
          <a:ln w="31750">
            <a:solidFill>
              <a:schemeClr val="bg2">
                <a:lumMod val="50000"/>
              </a:schemeClr>
            </a:solidFill>
          </a:ln>
        </p:spPr>
        <p:txBody>
          <a:bodyPr wrap="square" lIns="115214" tIns="57607" rIns="115214" bIns="57607" rtlCol="0">
            <a:spAutoFit/>
          </a:bodyPr>
          <a:lstStyle/>
          <a:p>
            <a:pPr algn="ctr" eaLnBrk="0" hangingPunct="0">
              <a:defRPr/>
            </a:pPr>
            <a:endParaRPr lang="ru-RU" sz="1000" dirty="0" smtClean="0">
              <a:solidFill>
                <a:schemeClr val="tx2">
                  <a:lumMod val="75000"/>
                </a:schemeClr>
              </a:solidFill>
              <a:latin typeface="Arial Black" pitchFamily="34" charset="0"/>
            </a:endParaRPr>
          </a:p>
          <a:p>
            <a:pPr algn="ctr" eaLnBrk="0" hangingPunct="0">
              <a:defRPr/>
            </a:pPr>
            <a:r>
              <a:rPr lang="ru-RU" sz="1500" dirty="0" smtClean="0">
                <a:solidFill>
                  <a:schemeClr val="tx2">
                    <a:lumMod val="75000"/>
                  </a:schemeClr>
                </a:solidFill>
                <a:latin typeface="Arial Black" pitchFamily="34" charset="0"/>
              </a:rPr>
              <a:t>МЕЖРЕГИОНАЛЬ</a:t>
            </a:r>
          </a:p>
          <a:p>
            <a:pPr algn="ctr" eaLnBrk="0" hangingPunct="0">
              <a:defRPr/>
            </a:pPr>
            <a:r>
              <a:rPr lang="ru-RU" sz="1500" dirty="0" smtClean="0">
                <a:solidFill>
                  <a:schemeClr val="tx2">
                    <a:lumMod val="75000"/>
                  </a:schemeClr>
                </a:solidFill>
                <a:latin typeface="Arial Black" pitchFamily="34" charset="0"/>
              </a:rPr>
              <a:t>НЫЙ УРОВЕНЬ</a:t>
            </a:r>
          </a:p>
          <a:p>
            <a:pPr algn="ctr" eaLnBrk="0" hangingPunct="0">
              <a:defRPr/>
            </a:pPr>
            <a:endParaRPr lang="ru-RU" sz="1000" dirty="0">
              <a:solidFill>
                <a:schemeClr val="tx2">
                  <a:lumMod val="75000"/>
                </a:schemeClr>
              </a:solidFill>
              <a:latin typeface="Arial Black" pitchFamily="34" charset="0"/>
            </a:endParaRPr>
          </a:p>
        </p:txBody>
      </p:sp>
      <p:sp>
        <p:nvSpPr>
          <p:cNvPr id="24" name="TextBox 23"/>
          <p:cNvSpPr txBox="1"/>
          <p:nvPr/>
        </p:nvSpPr>
        <p:spPr>
          <a:xfrm>
            <a:off x="200627" y="4858218"/>
            <a:ext cx="2380883" cy="839614"/>
          </a:xfrm>
          <a:prstGeom prst="rect">
            <a:avLst/>
          </a:prstGeom>
          <a:solidFill>
            <a:schemeClr val="bg2">
              <a:lumMod val="60000"/>
              <a:lumOff val="40000"/>
            </a:schemeClr>
          </a:solidFill>
          <a:ln w="31750">
            <a:solidFill>
              <a:schemeClr val="bg2">
                <a:lumMod val="50000"/>
              </a:schemeClr>
            </a:solidFill>
          </a:ln>
        </p:spPr>
        <p:txBody>
          <a:bodyPr wrap="square" lIns="115214" tIns="57607" rIns="115214" bIns="57607" rtlCol="0">
            <a:spAutoFit/>
          </a:bodyPr>
          <a:lstStyle/>
          <a:p>
            <a:pPr algn="ctr"/>
            <a:endParaRPr lang="ru-RU" sz="800" dirty="0" smtClean="0">
              <a:solidFill>
                <a:schemeClr val="tx2">
                  <a:lumMod val="75000"/>
                </a:schemeClr>
              </a:solidFill>
              <a:latin typeface="Arial Black" pitchFamily="34" charset="0"/>
            </a:endParaRPr>
          </a:p>
          <a:p>
            <a:pPr algn="ctr"/>
            <a:r>
              <a:rPr lang="ru-RU" sz="1500" dirty="0" smtClean="0">
                <a:solidFill>
                  <a:schemeClr val="tx2">
                    <a:lumMod val="75000"/>
                  </a:schemeClr>
                </a:solidFill>
                <a:latin typeface="Arial Black" pitchFamily="34" charset="0"/>
              </a:rPr>
              <a:t>ОТРАСЛЕВОЙ УРОВЕНЬ</a:t>
            </a:r>
          </a:p>
          <a:p>
            <a:pPr algn="ctr"/>
            <a:endParaRPr lang="ru-RU" sz="900" dirty="0">
              <a:solidFill>
                <a:schemeClr val="tx2">
                  <a:lumMod val="75000"/>
                </a:schemeClr>
              </a:solidFill>
              <a:latin typeface="Arial Black" pitchFamily="34" charset="0"/>
            </a:endParaRPr>
          </a:p>
        </p:txBody>
      </p:sp>
      <p:sp>
        <p:nvSpPr>
          <p:cNvPr id="4" name="Прямоугольник 3"/>
          <p:cNvSpPr/>
          <p:nvPr/>
        </p:nvSpPr>
        <p:spPr>
          <a:xfrm>
            <a:off x="222805" y="3557392"/>
            <a:ext cx="2357286" cy="1039669"/>
          </a:xfrm>
          <a:prstGeom prst="rect">
            <a:avLst/>
          </a:prstGeom>
          <a:solidFill>
            <a:schemeClr val="bg2">
              <a:lumMod val="60000"/>
              <a:lumOff val="40000"/>
            </a:schemeClr>
          </a:solidFill>
          <a:ln w="31750">
            <a:solidFill>
              <a:schemeClr val="bg2">
                <a:lumMod val="50000"/>
              </a:schemeClr>
            </a:solidFill>
          </a:ln>
        </p:spPr>
        <p:txBody>
          <a:bodyPr wrap="square" lIns="115214" tIns="57607" rIns="115214" bIns="57607">
            <a:spAutoFit/>
          </a:bodyPr>
          <a:lstStyle/>
          <a:p>
            <a:pPr algn="ctr"/>
            <a:endParaRPr lang="ru-RU" sz="1500" dirty="0" smtClean="0">
              <a:solidFill>
                <a:schemeClr val="tx2">
                  <a:lumMod val="75000"/>
                </a:schemeClr>
              </a:solidFill>
              <a:latin typeface="Arial Black" pitchFamily="34" charset="0"/>
            </a:endParaRPr>
          </a:p>
          <a:p>
            <a:pPr algn="ctr"/>
            <a:r>
              <a:rPr lang="ru-RU" sz="1500" dirty="0" smtClean="0">
                <a:solidFill>
                  <a:schemeClr val="tx2">
                    <a:lumMod val="75000"/>
                  </a:schemeClr>
                </a:solidFill>
                <a:latin typeface="Arial Black" pitchFamily="34" charset="0"/>
              </a:rPr>
              <a:t>РЕГИОНАЛЬНЫЙ УРОВЕНЬ</a:t>
            </a:r>
          </a:p>
          <a:p>
            <a:pPr algn="ctr"/>
            <a:endParaRPr lang="ru-RU" sz="1500" dirty="0">
              <a:solidFill>
                <a:schemeClr val="tx2">
                  <a:lumMod val="75000"/>
                </a:schemeClr>
              </a:solidFill>
            </a:endParaRPr>
          </a:p>
        </p:txBody>
      </p:sp>
      <p:sp>
        <p:nvSpPr>
          <p:cNvPr id="14" name="TextBox 13"/>
          <p:cNvSpPr txBox="1"/>
          <p:nvPr/>
        </p:nvSpPr>
        <p:spPr>
          <a:xfrm>
            <a:off x="1260054" y="50256"/>
            <a:ext cx="8244829" cy="501060"/>
          </a:xfrm>
          <a:prstGeom prst="rect">
            <a:avLst/>
          </a:prstGeom>
          <a:solidFill>
            <a:schemeClr val="bg1"/>
          </a:solidFill>
          <a:ln>
            <a:noFill/>
          </a:ln>
          <a:effectLst>
            <a:outerShdw blurRad="50800" dist="38100" dir="5400000" algn="t" rotWithShape="0">
              <a:prstClr val="black">
                <a:alpha val="40000"/>
              </a:prstClr>
            </a:outerShdw>
          </a:effectLst>
          <a:scene3d>
            <a:camera prst="orthographicFront">
              <a:rot lat="0" lon="0" rev="0"/>
            </a:camera>
            <a:lightRig rig="brightRoom" dir="t">
              <a:rot lat="0" lon="0" rev="600000"/>
            </a:lightRig>
          </a:scene3d>
          <a:sp3d prstMaterial="metal">
            <a:bevelT w="38100" h="57150" prst="angle"/>
          </a:sp3d>
        </p:spPr>
        <p:style>
          <a:lnRef idx="1">
            <a:schemeClr val="accent3"/>
          </a:lnRef>
          <a:fillRef idx="1001">
            <a:schemeClr val="lt2"/>
          </a:fillRef>
          <a:effectRef idx="1">
            <a:schemeClr val="accent3"/>
          </a:effectRef>
          <a:fontRef idx="minor">
            <a:schemeClr val="dk1"/>
          </a:fontRef>
        </p:style>
        <p:txBody>
          <a:bodyPr wrap="square" lIns="115214" tIns="57607" rIns="115214" bIns="57607" rtlCol="0">
            <a:spAutoFit/>
          </a:bodyPr>
          <a:lstStyle/>
          <a:p>
            <a:pPr algn="ctr"/>
            <a: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СИСТЕМА </a:t>
            </a:r>
            <a:r>
              <a:rPr lang="ru-RU" sz="2500" b="1" dirty="0">
                <a:solidFill>
                  <a:srgbClr val="993366"/>
                </a:solidFill>
                <a:latin typeface="Arial Black" panose="020B0A04020102020204" pitchFamily="34" charset="0"/>
                <a:ea typeface="Tahoma" panose="020B0604030504040204" pitchFamily="34" charset="0"/>
                <a:cs typeface="Tahoma" panose="020B0604030504040204" pitchFamily="34" charset="0"/>
              </a:rPr>
              <a:t>СОЦИАЛЬНОГО </a:t>
            </a:r>
            <a: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ПАРТНЕРСТВА</a:t>
            </a:r>
            <a:endParaRPr lang="ru-RU" sz="1200" dirty="0">
              <a:solidFill>
                <a:srgbClr val="CC0066"/>
              </a:solidFill>
              <a:latin typeface="Arial Black" panose="020B0A04020102020204" pitchFamily="34" charset="0"/>
              <a:cs typeface="Arial" panose="020B0604020202020204" pitchFamily="34" charset="0"/>
            </a:endParaRPr>
          </a:p>
        </p:txBody>
      </p:sp>
      <p:sp>
        <p:nvSpPr>
          <p:cNvPr id="10" name="TextBox 9"/>
          <p:cNvSpPr txBox="1"/>
          <p:nvPr/>
        </p:nvSpPr>
        <p:spPr>
          <a:xfrm>
            <a:off x="219619" y="5889940"/>
            <a:ext cx="2376264" cy="762670"/>
          </a:xfrm>
          <a:prstGeom prst="rect">
            <a:avLst/>
          </a:prstGeom>
          <a:solidFill>
            <a:schemeClr val="bg2">
              <a:lumMod val="60000"/>
              <a:lumOff val="40000"/>
            </a:schemeClr>
          </a:solidFill>
          <a:ln w="31750">
            <a:solidFill>
              <a:schemeClr val="bg2">
                <a:lumMod val="50000"/>
              </a:schemeClr>
            </a:solidFill>
          </a:ln>
        </p:spPr>
        <p:txBody>
          <a:bodyPr wrap="square" lIns="115214" tIns="57607" rIns="115214" bIns="57607" rtlCol="0">
            <a:spAutoFit/>
          </a:bodyPr>
          <a:lstStyle/>
          <a:p>
            <a:pPr algn="ctr"/>
            <a:endParaRPr lang="ru-RU" sz="600" dirty="0" smtClean="0">
              <a:solidFill>
                <a:schemeClr val="tx2">
                  <a:lumMod val="75000"/>
                </a:schemeClr>
              </a:solidFill>
              <a:latin typeface="Arial Black" pitchFamily="34" charset="0"/>
            </a:endParaRPr>
          </a:p>
          <a:p>
            <a:pPr algn="ctr"/>
            <a:r>
              <a:rPr lang="ru-RU" sz="1500" dirty="0" smtClean="0">
                <a:solidFill>
                  <a:schemeClr val="tx2">
                    <a:lumMod val="75000"/>
                  </a:schemeClr>
                </a:solidFill>
                <a:latin typeface="Arial Black" pitchFamily="34" charset="0"/>
              </a:rPr>
              <a:t>ТЕРРИТОРИАЛЬ</a:t>
            </a:r>
          </a:p>
          <a:p>
            <a:pPr algn="ctr"/>
            <a:r>
              <a:rPr lang="ru-RU" sz="1500" dirty="0" smtClean="0">
                <a:solidFill>
                  <a:schemeClr val="tx2">
                    <a:lumMod val="75000"/>
                  </a:schemeClr>
                </a:solidFill>
                <a:latin typeface="Arial Black" pitchFamily="34" charset="0"/>
              </a:rPr>
              <a:t>НЫЙ УРОВЕНЬ</a:t>
            </a:r>
          </a:p>
          <a:p>
            <a:pPr algn="ctr"/>
            <a:endParaRPr lang="ru-RU" sz="600" dirty="0">
              <a:solidFill>
                <a:schemeClr val="tx2">
                  <a:lumMod val="75000"/>
                </a:schemeClr>
              </a:solidFill>
              <a:latin typeface="Arial Black" pitchFamily="34" charset="0"/>
            </a:endParaRPr>
          </a:p>
        </p:txBody>
      </p:sp>
      <p:sp>
        <p:nvSpPr>
          <p:cNvPr id="12" name="TextBox 11"/>
          <p:cNvSpPr txBox="1"/>
          <p:nvPr/>
        </p:nvSpPr>
        <p:spPr>
          <a:xfrm>
            <a:off x="218187" y="6830318"/>
            <a:ext cx="2376264" cy="578004"/>
          </a:xfrm>
          <a:prstGeom prst="rect">
            <a:avLst/>
          </a:prstGeom>
          <a:solidFill>
            <a:schemeClr val="bg2">
              <a:lumMod val="60000"/>
              <a:lumOff val="40000"/>
            </a:schemeClr>
          </a:solidFill>
          <a:ln w="31750">
            <a:solidFill>
              <a:schemeClr val="bg2">
                <a:lumMod val="50000"/>
              </a:schemeClr>
            </a:solidFill>
          </a:ln>
        </p:spPr>
        <p:txBody>
          <a:bodyPr wrap="square" lIns="115214" tIns="57607" rIns="115214" bIns="57607" rtlCol="0">
            <a:spAutoFit/>
          </a:bodyPr>
          <a:lstStyle/>
          <a:p>
            <a:pPr algn="ctr"/>
            <a:r>
              <a:rPr lang="ru-RU" sz="1500" dirty="0" smtClean="0">
                <a:solidFill>
                  <a:schemeClr val="tx2">
                    <a:lumMod val="75000"/>
                  </a:schemeClr>
                </a:solidFill>
                <a:latin typeface="Arial Black" pitchFamily="34" charset="0"/>
              </a:rPr>
              <a:t>ЛОКАЛЬНЫЙ УРОВЕНЬ</a:t>
            </a:r>
            <a:endParaRPr lang="ru-RU" sz="600" dirty="0">
              <a:solidFill>
                <a:schemeClr val="tx2">
                  <a:lumMod val="75000"/>
                </a:schemeClr>
              </a:solidFill>
              <a:latin typeface="Arial Black" pitchFamily="34" charset="0"/>
            </a:endParaRPr>
          </a:p>
        </p:txBody>
      </p:sp>
      <p:sp>
        <p:nvSpPr>
          <p:cNvPr id="19" name="TextBox 18"/>
          <p:cNvSpPr txBox="1"/>
          <p:nvPr/>
        </p:nvSpPr>
        <p:spPr>
          <a:xfrm>
            <a:off x="2959525" y="567808"/>
            <a:ext cx="7365186" cy="1624444"/>
          </a:xfrm>
          <a:prstGeom prst="rect">
            <a:avLst/>
          </a:prstGeom>
          <a:noFill/>
          <a:ln w="31750">
            <a:solidFill>
              <a:schemeClr val="bg2">
                <a:lumMod val="50000"/>
              </a:schemeClr>
            </a:solidFill>
          </a:ln>
        </p:spPr>
        <p:txBody>
          <a:bodyPr wrap="square" lIns="115214" tIns="57607" rIns="115214" bIns="57607" rtlCol="0">
            <a:spAutoFit/>
          </a:bodyPr>
          <a:lstStyle/>
          <a:p>
            <a:pPr marL="285750" indent="-285750">
              <a:buFont typeface="Wingdings" panose="05000000000000000000" pitchFamily="2" charset="2"/>
              <a:buChar char="ü"/>
            </a:pPr>
            <a:r>
              <a:rPr lang="ru-RU" sz="1400" b="1" dirty="0" smtClean="0">
                <a:latin typeface="Arial" panose="020B0604020202020204" pitchFamily="34" charset="0"/>
                <a:cs typeface="Arial" panose="020B0604020202020204" pitchFamily="34" charset="0"/>
              </a:rPr>
              <a:t>Российская трехсторонняя комиссия </a:t>
            </a:r>
          </a:p>
          <a:p>
            <a:pPr marL="285750" indent="-285750">
              <a:buFont typeface="Wingdings" panose="05000000000000000000" pitchFamily="2" charset="2"/>
              <a:buChar char="ü"/>
            </a:pPr>
            <a:r>
              <a:rPr lang="ru-RU" sz="1400" b="1" dirty="0" smtClean="0">
                <a:latin typeface="Arial" panose="020B0604020202020204" pitchFamily="34" charset="0"/>
                <a:cs typeface="Arial" panose="020B0604020202020204" pitchFamily="34" charset="0"/>
              </a:rPr>
              <a:t>Генеральное соглашение между общероссийскими объединениями профсоюзов, общероссийскими объединениями работодателей и Правительством РФ</a:t>
            </a:r>
          </a:p>
          <a:p>
            <a:pPr marL="285750" indent="-285750">
              <a:buFont typeface="Wingdings" panose="05000000000000000000" pitchFamily="2" charset="2"/>
              <a:buChar char="ü"/>
            </a:pPr>
            <a:r>
              <a:rPr lang="ru-RU" sz="1400" b="1" dirty="0" smtClean="0">
                <a:latin typeface="Arial" panose="020B0604020202020204" pitchFamily="34" charset="0"/>
                <a:cs typeface="Arial" panose="020B0604020202020204" pitchFamily="34" charset="0"/>
              </a:rPr>
              <a:t>Единые рекомендации по установлению на федеральном, региональном и местном уровнях систем оплаты труда работников государственных и муниципальных учреждений</a:t>
            </a:r>
            <a:endParaRPr lang="ru-RU" sz="1400" b="1" dirty="0">
              <a:latin typeface="Arial" panose="020B0604020202020204" pitchFamily="34" charset="0"/>
              <a:cs typeface="Arial" panose="020B0604020202020204" pitchFamily="34" charset="0"/>
            </a:endParaRPr>
          </a:p>
        </p:txBody>
      </p:sp>
      <p:sp>
        <p:nvSpPr>
          <p:cNvPr id="40" name="TextBox 39"/>
          <p:cNvSpPr txBox="1"/>
          <p:nvPr/>
        </p:nvSpPr>
        <p:spPr>
          <a:xfrm>
            <a:off x="2959523" y="2316357"/>
            <a:ext cx="7365188" cy="978114"/>
          </a:xfrm>
          <a:prstGeom prst="rect">
            <a:avLst/>
          </a:prstGeom>
          <a:noFill/>
          <a:ln w="31750">
            <a:solidFill>
              <a:schemeClr val="bg2">
                <a:lumMod val="50000"/>
              </a:schemeClr>
            </a:solidFill>
          </a:ln>
        </p:spPr>
        <p:txBody>
          <a:bodyPr wrap="square" lIns="115214" tIns="57607" rIns="115214" bIns="57607" rtlCol="0">
            <a:spAutoFit/>
          </a:bodyPr>
          <a:lstStyle/>
          <a:p>
            <a:pPr marL="285750" indent="-285750" algn="just">
              <a:buFont typeface="Wingdings" panose="05000000000000000000" pitchFamily="2" charset="2"/>
              <a:buChar char="ü"/>
            </a:pPr>
            <a:r>
              <a:rPr lang="ru-RU" sz="1400" b="1" dirty="0" smtClean="0">
                <a:latin typeface="Arial" panose="020B0604020202020204" pitchFamily="34" charset="0"/>
                <a:cs typeface="Arial" panose="020B0604020202020204" pitchFamily="34" charset="0"/>
              </a:rPr>
              <a:t>Соглашение между органами исполнительной власти субъектов Российской Федерации, находящихся в пределах Центрального федерального округа, Ассоциацией территориальных объединений организаций профсоюзов ЦФО, Координационным советом РСПП ЦФО</a:t>
            </a:r>
            <a:endParaRPr lang="ru-RU" sz="1400" b="1" dirty="0">
              <a:latin typeface="Arial" panose="020B0604020202020204" pitchFamily="34" charset="0"/>
              <a:cs typeface="Arial" panose="020B0604020202020204" pitchFamily="34" charset="0"/>
            </a:endParaRPr>
          </a:p>
        </p:txBody>
      </p:sp>
      <p:sp>
        <p:nvSpPr>
          <p:cNvPr id="41" name="TextBox 40"/>
          <p:cNvSpPr txBox="1"/>
          <p:nvPr/>
        </p:nvSpPr>
        <p:spPr>
          <a:xfrm>
            <a:off x="2972943" y="3499578"/>
            <a:ext cx="7365188" cy="1193557"/>
          </a:xfrm>
          <a:prstGeom prst="rect">
            <a:avLst/>
          </a:prstGeom>
          <a:noFill/>
          <a:ln w="31750">
            <a:solidFill>
              <a:schemeClr val="bg2">
                <a:lumMod val="50000"/>
              </a:schemeClr>
            </a:solidFill>
          </a:ln>
        </p:spPr>
        <p:txBody>
          <a:bodyPr wrap="square" lIns="115214" tIns="57607" rIns="115214" bIns="57607" rtlCol="0">
            <a:spAutoFit/>
          </a:bodyPr>
          <a:lstStyle/>
          <a:p>
            <a:pPr marL="285750" indent="-285750" algn="just">
              <a:buFont typeface="Wingdings" panose="05000000000000000000" pitchFamily="2" charset="2"/>
              <a:buChar char="ü"/>
            </a:pPr>
            <a:r>
              <a:rPr lang="ru-RU" sz="1400" b="1" dirty="0">
                <a:latin typeface="Arial" panose="020B0604020202020204" pitchFamily="34" charset="0"/>
                <a:cs typeface="Arial" panose="020B0604020202020204" pitchFamily="34" charset="0"/>
              </a:rPr>
              <a:t>Областная трехсторонняя комиссия </a:t>
            </a:r>
            <a:endParaRPr lang="ru-RU" sz="1400" b="1"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r>
              <a:rPr lang="ru-RU" sz="1400" b="1" dirty="0" smtClean="0">
                <a:latin typeface="Arial" panose="020B0604020202020204" pitchFamily="34" charset="0"/>
                <a:cs typeface="Arial" panose="020B0604020202020204" pitchFamily="34" charset="0"/>
              </a:rPr>
              <a:t>Областное трехстороннее соглашение по </a:t>
            </a:r>
            <a:r>
              <a:rPr lang="ru-RU" sz="1400" b="1" dirty="0">
                <a:latin typeface="Arial" panose="020B0604020202020204" pitchFamily="34" charset="0"/>
                <a:cs typeface="Arial" panose="020B0604020202020204" pitchFamily="34" charset="0"/>
              </a:rPr>
              <a:t>регулированию социально-трудовых и связанных с ними экономических отношений </a:t>
            </a:r>
            <a:endParaRPr lang="ru-RU" sz="1400" b="1"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r>
              <a:rPr lang="ru-RU" sz="1400" b="1" dirty="0" smtClean="0">
                <a:latin typeface="Arial" panose="020B0604020202020204" pitchFamily="34" charset="0"/>
                <a:cs typeface="Arial" panose="020B0604020202020204" pitchFamily="34" charset="0"/>
              </a:rPr>
              <a:t>Региональное </a:t>
            </a:r>
            <a:r>
              <a:rPr lang="ru-RU" sz="1400" b="1" dirty="0">
                <a:latin typeface="Arial" panose="020B0604020202020204" pitchFamily="34" charset="0"/>
                <a:cs typeface="Arial" panose="020B0604020202020204" pitchFamily="34" charset="0"/>
              </a:rPr>
              <a:t>соглашение о минимальной заработной плате в Ивановской области </a:t>
            </a:r>
          </a:p>
        </p:txBody>
      </p:sp>
      <p:sp>
        <p:nvSpPr>
          <p:cNvPr id="42" name="TextBox 41"/>
          <p:cNvSpPr txBox="1"/>
          <p:nvPr/>
        </p:nvSpPr>
        <p:spPr>
          <a:xfrm>
            <a:off x="2961869" y="4900446"/>
            <a:ext cx="7365187" cy="762670"/>
          </a:xfrm>
          <a:prstGeom prst="rect">
            <a:avLst/>
          </a:prstGeom>
          <a:noFill/>
          <a:ln w="31750">
            <a:solidFill>
              <a:schemeClr val="bg2">
                <a:lumMod val="50000"/>
              </a:schemeClr>
            </a:solidFill>
          </a:ln>
        </p:spPr>
        <p:txBody>
          <a:bodyPr wrap="square" lIns="115214" tIns="57607" rIns="115214" bIns="57607" rtlCol="0">
            <a:spAutoFit/>
          </a:bodyPr>
          <a:lstStyle/>
          <a:p>
            <a:pPr marL="285750" indent="-285750" algn="just">
              <a:buFont typeface="Wingdings" panose="05000000000000000000" pitchFamily="2" charset="2"/>
              <a:buChar char="ü"/>
            </a:pPr>
            <a:r>
              <a:rPr lang="ru-RU" sz="1400" b="1" dirty="0">
                <a:latin typeface="Arial" panose="020B0604020202020204" pitchFamily="34" charset="0"/>
                <a:cs typeface="Arial" panose="020B0604020202020204" pitchFamily="34" charset="0"/>
              </a:rPr>
              <a:t>10 региональных отраслевых соглашений</a:t>
            </a:r>
          </a:p>
          <a:p>
            <a:pPr algn="just"/>
            <a:r>
              <a:rPr lang="ru-RU" sz="1400" b="1" dirty="0" smtClean="0">
                <a:latin typeface="Arial" panose="020B0604020202020204" pitchFamily="34" charset="0"/>
                <a:cs typeface="Arial" panose="020B0604020202020204" pitchFamily="34" charset="0"/>
              </a:rPr>
              <a:t>(в сферах </a:t>
            </a:r>
            <a:r>
              <a:rPr lang="ru-RU" sz="1400" b="1" dirty="0">
                <a:latin typeface="Arial" panose="020B0604020202020204" pitchFamily="34" charset="0"/>
                <a:cs typeface="Arial" panose="020B0604020202020204" pitchFamily="34" charset="0"/>
              </a:rPr>
              <a:t>образования, культуры и искусства, здравоохранения, социальной защиты населения, </a:t>
            </a:r>
            <a:r>
              <a:rPr lang="ru-RU" sz="1400" b="1" dirty="0" smtClean="0">
                <a:latin typeface="Arial" panose="020B0604020202020204" pitchFamily="34" charset="0"/>
                <a:cs typeface="Arial" panose="020B0604020202020204" pitchFamily="34" charset="0"/>
              </a:rPr>
              <a:t>ЖКХ, АПК, ОВД, </a:t>
            </a:r>
            <a:r>
              <a:rPr lang="ru-RU" sz="1400" b="1" dirty="0">
                <a:latin typeface="Arial" panose="020B0604020202020204" pitchFamily="34" charset="0"/>
                <a:cs typeface="Arial" panose="020B0604020202020204" pitchFamily="34" charset="0"/>
              </a:rPr>
              <a:t>ДОСААФ, </a:t>
            </a:r>
            <a:r>
              <a:rPr lang="ru-RU" sz="1400" b="1" dirty="0" smtClean="0">
                <a:latin typeface="Arial" panose="020B0604020202020204" pitchFamily="34" charset="0"/>
                <a:cs typeface="Arial" panose="020B0604020202020204" pitchFamily="34" charset="0"/>
              </a:rPr>
              <a:t>лесной отрасли)</a:t>
            </a:r>
            <a:endParaRPr lang="ru-RU" sz="1400" b="1" dirty="0">
              <a:latin typeface="Arial" panose="020B0604020202020204" pitchFamily="34" charset="0"/>
              <a:cs typeface="Arial" panose="020B0604020202020204" pitchFamily="34" charset="0"/>
            </a:endParaRPr>
          </a:p>
        </p:txBody>
      </p:sp>
      <p:sp>
        <p:nvSpPr>
          <p:cNvPr id="43" name="TextBox 42"/>
          <p:cNvSpPr txBox="1"/>
          <p:nvPr/>
        </p:nvSpPr>
        <p:spPr>
          <a:xfrm>
            <a:off x="2959523" y="5870427"/>
            <a:ext cx="7365188" cy="762670"/>
          </a:xfrm>
          <a:prstGeom prst="rect">
            <a:avLst/>
          </a:prstGeom>
          <a:noFill/>
          <a:ln w="31750">
            <a:solidFill>
              <a:schemeClr val="bg2">
                <a:lumMod val="50000"/>
              </a:schemeClr>
            </a:solidFill>
          </a:ln>
        </p:spPr>
        <p:txBody>
          <a:bodyPr wrap="square" lIns="115214" tIns="57607" rIns="115214" bIns="57607" rtlCol="0">
            <a:spAutoFit/>
          </a:bodyPr>
          <a:lstStyle/>
          <a:p>
            <a:pPr marL="285750" indent="-285750" algn="just">
              <a:buFont typeface="Wingdings" panose="05000000000000000000" pitchFamily="2" charset="2"/>
              <a:buChar char="ü"/>
            </a:pPr>
            <a:r>
              <a:rPr lang="ru-RU" sz="1400" b="1" dirty="0" smtClean="0">
                <a:latin typeface="Arial" panose="020B0604020202020204" pitchFamily="34" charset="0"/>
                <a:cs typeface="Arial" panose="020B0604020202020204" pitchFamily="34" charset="0"/>
              </a:rPr>
              <a:t>50  </a:t>
            </a:r>
            <a:r>
              <a:rPr lang="ru-RU" sz="1400" b="1" dirty="0" smtClean="0">
                <a:latin typeface="Arial" panose="020B0604020202020204" pitchFamily="34" charset="0"/>
                <a:cs typeface="Arial" panose="020B0604020202020204" pitchFamily="34" charset="0"/>
              </a:rPr>
              <a:t>соглашения в </a:t>
            </a:r>
            <a:r>
              <a:rPr lang="ru-RU" sz="1400" b="1" dirty="0">
                <a:latin typeface="Arial" panose="020B0604020202020204" pitchFamily="34" charset="0"/>
                <a:cs typeface="Arial" panose="020B0604020202020204" pitchFamily="34" charset="0"/>
              </a:rPr>
              <a:t>муниципальных образованиях</a:t>
            </a:r>
            <a:r>
              <a:rPr lang="ru-RU" sz="1400" b="1" dirty="0" smtClean="0">
                <a:latin typeface="Arial" panose="020B0604020202020204" pitchFamily="34" charset="0"/>
                <a:cs typeface="Arial" panose="020B0604020202020204" pitchFamily="34" charset="0"/>
              </a:rPr>
              <a:t>,  в том числе </a:t>
            </a:r>
            <a:r>
              <a:rPr lang="ru-RU" sz="1400" b="1" dirty="0" smtClean="0">
                <a:latin typeface="Arial" panose="020B0604020202020204" pitchFamily="34" charset="0"/>
                <a:cs typeface="Arial" panose="020B0604020202020204" pitchFamily="34" charset="0"/>
              </a:rPr>
              <a:t>24 </a:t>
            </a:r>
            <a:r>
              <a:rPr lang="ru-RU" sz="1400" b="1" dirty="0" smtClean="0">
                <a:latin typeface="Arial" panose="020B0604020202020204" pitchFamily="34" charset="0"/>
                <a:cs typeface="Arial" panose="020B0604020202020204" pitchFamily="34" charset="0"/>
              </a:rPr>
              <a:t>территориальных трехсторонних соглашений и 26 отраслевых территориальных </a:t>
            </a:r>
            <a:r>
              <a:rPr lang="ru-RU" sz="1400" b="1" dirty="0">
                <a:latin typeface="Arial" panose="020B0604020202020204" pitchFamily="34" charset="0"/>
                <a:cs typeface="Arial" panose="020B0604020202020204" pitchFamily="34" charset="0"/>
              </a:rPr>
              <a:t>соглашений в сфере образования</a:t>
            </a:r>
          </a:p>
        </p:txBody>
      </p:sp>
      <p:sp>
        <p:nvSpPr>
          <p:cNvPr id="44" name="TextBox 43"/>
          <p:cNvSpPr txBox="1"/>
          <p:nvPr/>
        </p:nvSpPr>
        <p:spPr>
          <a:xfrm>
            <a:off x="2959523" y="6830318"/>
            <a:ext cx="7365188" cy="578004"/>
          </a:xfrm>
          <a:prstGeom prst="rect">
            <a:avLst/>
          </a:prstGeom>
          <a:noFill/>
          <a:ln w="31750">
            <a:solidFill>
              <a:schemeClr val="bg2">
                <a:lumMod val="50000"/>
              </a:schemeClr>
            </a:solidFill>
          </a:ln>
        </p:spPr>
        <p:txBody>
          <a:bodyPr wrap="square" lIns="115214" tIns="57607" rIns="115214" bIns="57607" rtlCol="0">
            <a:spAutoFit/>
          </a:bodyPr>
          <a:lstStyle>
            <a:defPPr>
              <a:defRPr lang="ru-RU"/>
            </a:defPPr>
            <a:lvl1pPr algn="ctr">
              <a:defRPr sz="600">
                <a:solidFill>
                  <a:schemeClr val="tx2">
                    <a:lumMod val="75000"/>
                  </a:schemeClr>
                </a:solidFill>
                <a:latin typeface="Arial" panose="020B0604020202020204" pitchFamily="34" charset="0"/>
                <a:cs typeface="Arial" panose="020B0604020202020204" pitchFamily="34" charset="0"/>
              </a:defRPr>
            </a:lvl1pPr>
          </a:lstStyle>
          <a:p>
            <a:endParaRPr lang="ru-RU" sz="800"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ü"/>
            </a:pPr>
            <a:r>
              <a:rPr lang="ru-RU" sz="1400" b="1" dirty="0" smtClean="0">
                <a:solidFill>
                  <a:schemeClr val="tx1"/>
                </a:solidFill>
              </a:rPr>
              <a:t>1930 </a:t>
            </a:r>
            <a:r>
              <a:rPr lang="ru-RU" sz="1400" b="1" dirty="0">
                <a:solidFill>
                  <a:schemeClr val="tx1"/>
                </a:solidFill>
              </a:rPr>
              <a:t>коллективных договоров в организациях </a:t>
            </a:r>
            <a:r>
              <a:rPr lang="ru-RU" sz="1400" b="1" dirty="0" smtClean="0">
                <a:solidFill>
                  <a:schemeClr val="tx1"/>
                </a:solidFill>
              </a:rPr>
              <a:t>региона</a:t>
            </a:r>
          </a:p>
          <a:p>
            <a:endParaRPr lang="ru-RU" sz="800" dirty="0">
              <a:latin typeface="Times New Roman" panose="02020603050405020304" pitchFamily="18" charset="0"/>
              <a:cs typeface="Times New Roman" panose="02020603050405020304" pitchFamily="18" charset="0"/>
            </a:endParaRPr>
          </a:p>
        </p:txBody>
      </p:sp>
      <p:sp>
        <p:nvSpPr>
          <p:cNvPr id="45" name="AutoShape 24"/>
          <p:cNvSpPr>
            <a:spLocks noChangeArrowheads="1"/>
          </p:cNvSpPr>
          <p:nvPr/>
        </p:nvSpPr>
        <p:spPr bwMode="gray">
          <a:xfrm rot="5400000">
            <a:off x="2597353" y="2560378"/>
            <a:ext cx="344907" cy="381096"/>
          </a:xfrm>
          <a:prstGeom prst="upArrow">
            <a:avLst>
              <a:gd name="adj1" fmla="val 58046"/>
              <a:gd name="adj2" fmla="val 55352"/>
            </a:avLst>
          </a:prstGeom>
          <a:gradFill rotWithShape="1">
            <a:gsLst>
              <a:gs pos="0">
                <a:schemeClr val="tx2">
                  <a:lumMod val="60000"/>
                  <a:lumOff val="40000"/>
                </a:schemeClr>
              </a:gs>
              <a:gs pos="100000">
                <a:schemeClr val="bg2">
                  <a:lumMod val="40000"/>
                  <a:lumOff val="60000"/>
                </a:schemeClr>
              </a:gs>
            </a:gsLst>
            <a:lin ang="5400000" scaled="1"/>
          </a:gradFill>
          <a:ln w="9525" algn="ctr">
            <a:solidFill>
              <a:schemeClr val="tx2">
                <a:lumMod val="50000"/>
              </a:schemeClr>
            </a:solidFill>
            <a:miter lim="800000"/>
            <a:headEnd/>
            <a:tailEnd/>
          </a:ln>
        </p:spPr>
        <p:txBody>
          <a:bodyPr rot="10800000" wrap="none" lIns="115214" tIns="57607" rIns="115214" bIns="57607" anchor="ctr"/>
          <a:lstStyle/>
          <a:p>
            <a:pPr algn="ctr"/>
            <a:endParaRPr lang="ru-RU" dirty="0"/>
          </a:p>
        </p:txBody>
      </p:sp>
      <p:sp>
        <p:nvSpPr>
          <p:cNvPr id="46" name="AutoShape 24"/>
          <p:cNvSpPr>
            <a:spLocks noChangeArrowheads="1"/>
          </p:cNvSpPr>
          <p:nvPr/>
        </p:nvSpPr>
        <p:spPr bwMode="gray">
          <a:xfrm rot="5400000">
            <a:off x="2585375" y="3918873"/>
            <a:ext cx="344907" cy="350414"/>
          </a:xfrm>
          <a:prstGeom prst="upArrow">
            <a:avLst>
              <a:gd name="adj1" fmla="val 58046"/>
              <a:gd name="adj2" fmla="val 55352"/>
            </a:avLst>
          </a:prstGeom>
          <a:gradFill rotWithShape="1">
            <a:gsLst>
              <a:gs pos="0">
                <a:schemeClr val="tx2">
                  <a:lumMod val="60000"/>
                  <a:lumOff val="40000"/>
                </a:schemeClr>
              </a:gs>
              <a:gs pos="100000">
                <a:schemeClr val="bg2">
                  <a:lumMod val="40000"/>
                  <a:lumOff val="60000"/>
                </a:schemeClr>
              </a:gs>
            </a:gsLst>
            <a:lin ang="5400000" scaled="1"/>
          </a:gradFill>
          <a:ln w="9525" algn="ctr">
            <a:solidFill>
              <a:schemeClr val="tx2">
                <a:lumMod val="50000"/>
              </a:schemeClr>
            </a:solidFill>
            <a:miter lim="800000"/>
            <a:headEnd/>
            <a:tailEnd/>
          </a:ln>
        </p:spPr>
        <p:txBody>
          <a:bodyPr rot="10800000" wrap="none" lIns="115214" tIns="57607" rIns="115214" bIns="57607" anchor="ctr"/>
          <a:lstStyle/>
          <a:p>
            <a:pPr algn="ctr"/>
            <a:endParaRPr lang="ru-RU" dirty="0"/>
          </a:p>
        </p:txBody>
      </p:sp>
      <p:sp>
        <p:nvSpPr>
          <p:cNvPr id="47" name="AutoShape 24"/>
          <p:cNvSpPr>
            <a:spLocks noChangeArrowheads="1"/>
          </p:cNvSpPr>
          <p:nvPr/>
        </p:nvSpPr>
        <p:spPr bwMode="gray">
          <a:xfrm rot="5400000">
            <a:off x="2602496" y="5132163"/>
            <a:ext cx="315040" cy="361517"/>
          </a:xfrm>
          <a:prstGeom prst="upArrow">
            <a:avLst>
              <a:gd name="adj1" fmla="val 58046"/>
              <a:gd name="adj2" fmla="val 55352"/>
            </a:avLst>
          </a:prstGeom>
          <a:gradFill rotWithShape="1">
            <a:gsLst>
              <a:gs pos="0">
                <a:schemeClr val="tx2">
                  <a:lumMod val="60000"/>
                  <a:lumOff val="40000"/>
                </a:schemeClr>
              </a:gs>
              <a:gs pos="100000">
                <a:schemeClr val="bg2">
                  <a:lumMod val="40000"/>
                  <a:lumOff val="60000"/>
                </a:schemeClr>
              </a:gs>
            </a:gsLst>
            <a:lin ang="5400000" scaled="1"/>
          </a:gradFill>
          <a:ln w="9525" algn="ctr">
            <a:solidFill>
              <a:schemeClr val="tx2">
                <a:lumMod val="50000"/>
              </a:schemeClr>
            </a:solidFill>
            <a:miter lim="800000"/>
            <a:headEnd/>
            <a:tailEnd/>
          </a:ln>
        </p:spPr>
        <p:txBody>
          <a:bodyPr rot="10800000" wrap="none" lIns="115214" tIns="57607" rIns="115214" bIns="57607" anchor="ctr"/>
          <a:lstStyle/>
          <a:p>
            <a:pPr algn="ctr"/>
            <a:endParaRPr lang="ru-RU" dirty="0"/>
          </a:p>
        </p:txBody>
      </p:sp>
      <p:sp>
        <p:nvSpPr>
          <p:cNvPr id="48" name="AutoShape 24"/>
          <p:cNvSpPr>
            <a:spLocks noChangeArrowheads="1"/>
          </p:cNvSpPr>
          <p:nvPr/>
        </p:nvSpPr>
        <p:spPr bwMode="gray">
          <a:xfrm rot="5400000">
            <a:off x="2596581" y="6133815"/>
            <a:ext cx="344907" cy="326833"/>
          </a:xfrm>
          <a:prstGeom prst="upArrow">
            <a:avLst>
              <a:gd name="adj1" fmla="val 58046"/>
              <a:gd name="adj2" fmla="val 55352"/>
            </a:avLst>
          </a:prstGeom>
          <a:gradFill rotWithShape="1">
            <a:gsLst>
              <a:gs pos="0">
                <a:schemeClr val="tx2">
                  <a:lumMod val="60000"/>
                  <a:lumOff val="40000"/>
                </a:schemeClr>
              </a:gs>
              <a:gs pos="100000">
                <a:schemeClr val="bg2">
                  <a:lumMod val="40000"/>
                  <a:lumOff val="60000"/>
                </a:schemeClr>
              </a:gs>
            </a:gsLst>
            <a:lin ang="5400000" scaled="1"/>
          </a:gradFill>
          <a:ln w="9525" algn="ctr">
            <a:solidFill>
              <a:schemeClr val="tx2">
                <a:lumMod val="50000"/>
              </a:schemeClr>
            </a:solidFill>
            <a:miter lim="800000"/>
            <a:headEnd/>
            <a:tailEnd/>
          </a:ln>
        </p:spPr>
        <p:txBody>
          <a:bodyPr rot="10800000" wrap="none" lIns="115214" tIns="57607" rIns="115214" bIns="57607" anchor="ctr"/>
          <a:lstStyle/>
          <a:p>
            <a:pPr algn="ctr"/>
            <a:endParaRPr lang="ru-RU" dirty="0"/>
          </a:p>
        </p:txBody>
      </p:sp>
      <p:sp>
        <p:nvSpPr>
          <p:cNvPr id="49" name="AutoShape 24"/>
          <p:cNvSpPr>
            <a:spLocks noChangeArrowheads="1"/>
          </p:cNvSpPr>
          <p:nvPr/>
        </p:nvSpPr>
        <p:spPr bwMode="gray">
          <a:xfrm rot="5400000">
            <a:off x="2613019" y="6935565"/>
            <a:ext cx="344907" cy="348100"/>
          </a:xfrm>
          <a:prstGeom prst="upArrow">
            <a:avLst>
              <a:gd name="adj1" fmla="val 58046"/>
              <a:gd name="adj2" fmla="val 55352"/>
            </a:avLst>
          </a:prstGeom>
          <a:gradFill rotWithShape="1">
            <a:gsLst>
              <a:gs pos="0">
                <a:schemeClr val="tx2">
                  <a:lumMod val="60000"/>
                  <a:lumOff val="40000"/>
                </a:schemeClr>
              </a:gs>
              <a:gs pos="100000">
                <a:schemeClr val="bg2">
                  <a:lumMod val="40000"/>
                  <a:lumOff val="60000"/>
                </a:schemeClr>
              </a:gs>
            </a:gsLst>
            <a:lin ang="5400000" scaled="1"/>
          </a:gradFill>
          <a:ln w="9525" algn="ctr">
            <a:solidFill>
              <a:schemeClr val="tx2">
                <a:lumMod val="50000"/>
              </a:schemeClr>
            </a:solidFill>
            <a:miter lim="800000"/>
            <a:headEnd/>
            <a:tailEnd/>
          </a:ln>
        </p:spPr>
        <p:txBody>
          <a:bodyPr rot="10800000" wrap="none" lIns="115214" tIns="57607" rIns="115214" bIns="57607" anchor="ctr"/>
          <a:lstStyle/>
          <a:p>
            <a:pPr algn="ctr"/>
            <a:endParaRPr lang="ru-RU" dirty="0"/>
          </a:p>
        </p:txBody>
      </p:sp>
      <p:sp>
        <p:nvSpPr>
          <p:cNvPr id="2" name="Номер слайда 1"/>
          <p:cNvSpPr>
            <a:spLocks noGrp="1"/>
          </p:cNvSpPr>
          <p:nvPr>
            <p:ph type="sldNum" sz="quarter" idx="12"/>
          </p:nvPr>
        </p:nvSpPr>
        <p:spPr>
          <a:xfrm>
            <a:off x="9723223" y="7158695"/>
            <a:ext cx="654458" cy="402568"/>
          </a:xfrm>
        </p:spPr>
        <p:txBody>
          <a:bodyPr/>
          <a:lstStyle/>
          <a:p>
            <a:fld id="{6EFAF6D5-0CDD-4B0D-BE36-43F58E6F4C9A}" type="slidenum">
              <a:rPr lang="ru-RU" sz="1000" smtClean="0">
                <a:solidFill>
                  <a:schemeClr val="tx1">
                    <a:lumMod val="50000"/>
                    <a:lumOff val="50000"/>
                  </a:schemeClr>
                </a:solidFill>
              </a:rPr>
              <a:pPr/>
              <a:t>4</a:t>
            </a:fld>
            <a:endParaRPr lang="ru-RU" sz="1000" dirty="0">
              <a:solidFill>
                <a:schemeClr val="tx1">
                  <a:lumMod val="50000"/>
                  <a:lumOff val="50000"/>
                </a:schemeClr>
              </a:solidFill>
            </a:endParaRPr>
          </a:p>
        </p:txBody>
      </p:sp>
    </p:spTree>
    <p:extLst>
      <p:ext uri="{BB962C8B-B14F-4D97-AF65-F5344CB8AC3E}">
        <p14:creationId xmlns:p14="http://schemas.microsoft.com/office/powerpoint/2010/main" val="1255590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a:xfrm>
            <a:off x="9763152" y="7158695"/>
            <a:ext cx="654458" cy="402568"/>
          </a:xfrm>
        </p:spPr>
        <p:txBody>
          <a:bodyPr/>
          <a:lstStyle/>
          <a:p>
            <a:fld id="{6EFAF6D5-0CDD-4B0D-BE36-43F58E6F4C9A}" type="slidenum">
              <a:rPr lang="ru-RU" smtClean="0"/>
              <a:pPr/>
              <a:t>5</a:t>
            </a:fld>
            <a:endParaRPr lang="ru-RU"/>
          </a:p>
        </p:txBody>
      </p:sp>
      <p:graphicFrame>
        <p:nvGraphicFramePr>
          <p:cNvPr id="5" name="Схема 4"/>
          <p:cNvGraphicFramePr/>
          <p:nvPr>
            <p:extLst>
              <p:ext uri="{D42A27DB-BD31-4B8C-83A1-F6EECF244321}">
                <p14:modId xmlns:p14="http://schemas.microsoft.com/office/powerpoint/2010/main" val="3677521713"/>
              </p:ext>
            </p:extLst>
          </p:nvPr>
        </p:nvGraphicFramePr>
        <p:xfrm>
          <a:off x="251941" y="483807"/>
          <a:ext cx="9937104" cy="7128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1260054" y="180231"/>
            <a:ext cx="8244829" cy="501060"/>
          </a:xfrm>
          <a:prstGeom prst="rect">
            <a:avLst/>
          </a:prstGeom>
          <a:solidFill>
            <a:schemeClr val="bg1"/>
          </a:solidFill>
          <a:ln>
            <a:noFill/>
          </a:ln>
          <a:effectLst>
            <a:outerShdw blurRad="50800" dist="38100" dir="5400000" algn="t" rotWithShape="0">
              <a:prstClr val="black">
                <a:alpha val="40000"/>
              </a:prstClr>
            </a:outerShdw>
          </a:effectLst>
          <a:scene3d>
            <a:camera prst="orthographicFront">
              <a:rot lat="0" lon="0" rev="0"/>
            </a:camera>
            <a:lightRig rig="brightRoom" dir="t">
              <a:rot lat="0" lon="0" rev="600000"/>
            </a:lightRig>
          </a:scene3d>
          <a:sp3d prstMaterial="metal">
            <a:bevelT w="38100" h="57150" prst="angle"/>
          </a:sp3d>
        </p:spPr>
        <p:style>
          <a:lnRef idx="1">
            <a:schemeClr val="accent3"/>
          </a:lnRef>
          <a:fillRef idx="1001">
            <a:schemeClr val="lt2"/>
          </a:fillRef>
          <a:effectRef idx="1">
            <a:schemeClr val="accent3"/>
          </a:effectRef>
          <a:fontRef idx="minor">
            <a:schemeClr val="dk1"/>
          </a:fontRef>
        </p:style>
        <p:txBody>
          <a:bodyPr wrap="square" lIns="115214" tIns="57607" rIns="115214" bIns="57607" rtlCol="0">
            <a:spAutoFit/>
          </a:bodyPr>
          <a:lstStyle/>
          <a:p>
            <a:pPr algn="ctr"/>
            <a: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СИСТЕМА </a:t>
            </a:r>
            <a:r>
              <a:rPr lang="ru-RU" sz="2500" b="1" dirty="0">
                <a:solidFill>
                  <a:srgbClr val="993366"/>
                </a:solidFill>
                <a:latin typeface="Arial Black" panose="020B0A04020102020204" pitchFamily="34" charset="0"/>
                <a:ea typeface="Tahoma" panose="020B0604030504040204" pitchFamily="34" charset="0"/>
                <a:cs typeface="Tahoma" panose="020B0604030504040204" pitchFamily="34" charset="0"/>
              </a:rPr>
              <a:t>СОЦИАЛЬНОГО </a:t>
            </a:r>
            <a: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ПАРТНЕРСТВА</a:t>
            </a:r>
            <a:endParaRPr lang="ru-RU" sz="1200" dirty="0">
              <a:solidFill>
                <a:srgbClr val="CC0066"/>
              </a:solidFill>
              <a:latin typeface="Arial Black" panose="020B0A04020102020204" pitchFamily="34" charset="0"/>
              <a:cs typeface="Arial" panose="020B0604020202020204" pitchFamily="34" charset="0"/>
            </a:endParaRPr>
          </a:p>
        </p:txBody>
      </p:sp>
    </p:spTree>
    <p:extLst>
      <p:ext uri="{BB962C8B-B14F-4D97-AF65-F5344CB8AC3E}">
        <p14:creationId xmlns:p14="http://schemas.microsoft.com/office/powerpoint/2010/main" val="2629267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91618" y="7130251"/>
            <a:ext cx="654458" cy="402568"/>
          </a:xfrm>
        </p:spPr>
        <p:txBody>
          <a:bodyPr/>
          <a:lstStyle/>
          <a:p>
            <a:fld id="{6EFAF6D5-0CDD-4B0D-BE36-43F58E6F4C9A}" type="slidenum">
              <a:rPr lang="ru-RU" smtClean="0"/>
              <a:pPr/>
              <a:t>6</a:t>
            </a:fld>
            <a:endParaRPr lang="ru-RU"/>
          </a:p>
        </p:txBody>
      </p:sp>
      <p:sp>
        <p:nvSpPr>
          <p:cNvPr id="4" name="Заголовок 3"/>
          <p:cNvSpPr txBox="1">
            <a:spLocks noGrp="1"/>
          </p:cNvSpPr>
          <p:nvPr>
            <p:ph type="title"/>
          </p:nvPr>
        </p:nvSpPr>
        <p:spPr>
          <a:xfrm>
            <a:off x="321972" y="22317"/>
            <a:ext cx="9874475" cy="1155085"/>
          </a:xfrm>
          <a:prstGeom prst="rect">
            <a:avLst/>
          </a:prstGeom>
          <a:solidFill>
            <a:schemeClr val="bg1"/>
          </a:solidFill>
          <a:ln>
            <a:noFill/>
          </a:ln>
          <a:effectLst>
            <a:outerShdw blurRad="50800" dist="38100" dir="5400000" algn="t" rotWithShape="0">
              <a:prstClr val="black">
                <a:alpha val="40000"/>
              </a:prstClr>
            </a:outerShdw>
          </a:effectLst>
          <a:scene3d>
            <a:camera prst="orthographicFront">
              <a:rot lat="0" lon="0" rev="0"/>
            </a:camera>
            <a:lightRig rig="brightRoom" dir="t">
              <a:rot lat="0" lon="0" rev="600000"/>
            </a:lightRig>
          </a:scene3d>
          <a:sp3d prstMaterial="metal">
            <a:bevelT w="38100" h="57150" prst="angle"/>
          </a:sp3d>
        </p:spPr>
        <p:style>
          <a:lnRef idx="1">
            <a:schemeClr val="accent3"/>
          </a:lnRef>
          <a:fillRef idx="1001">
            <a:schemeClr val="lt2"/>
          </a:fillRef>
          <a:effectRef idx="1">
            <a:schemeClr val="accent3"/>
          </a:effectRef>
          <a:fontRef idx="minor">
            <a:schemeClr val="dk1"/>
          </a:fontRef>
        </p:style>
        <p:txBody>
          <a:bodyPr wrap="square" lIns="115214" tIns="57607" rIns="115214" bIns="57607" rtlCol="0">
            <a:spAutoFit/>
          </a:bodyPr>
          <a:lstStyle/>
          <a:p>
            <a:pPr algn="ctr"/>
            <a:r>
              <a:rPr lang="ru-RU" sz="2500" b="1" dirty="0" smtClean="0">
                <a:solidFill>
                  <a:srgbClr val="993366"/>
                </a:solidFill>
                <a:latin typeface="Arial Black" panose="020B0A04020102020204" pitchFamily="34" charset="0"/>
                <a:ea typeface="Tahoma" panose="020B0604030504040204" pitchFamily="34" charset="0"/>
                <a:cs typeface="Arial" panose="020B0604020202020204" pitchFamily="34" charset="0"/>
              </a:rPr>
              <a:t>ТЕРРИТОРИАЛЬНЫЕ</a:t>
            </a:r>
            <a:r>
              <a:rPr lang="ru-RU" sz="2500" b="1" dirty="0" smtClean="0">
                <a:solidFill>
                  <a:srgbClr val="993366"/>
                </a:solidFill>
                <a:latin typeface="Tahoma" panose="020B0604030504040204" pitchFamily="34" charset="0"/>
                <a:ea typeface="Tahoma" panose="020B0604030504040204" pitchFamily="34" charset="0"/>
                <a:cs typeface="Tahoma" panose="020B0604030504040204" pitchFamily="34" charset="0"/>
              </a:rPr>
              <a:t> </a:t>
            </a:r>
            <a:r>
              <a:rPr lang="ru-RU" sz="2500" b="1" dirty="0">
                <a:solidFill>
                  <a:srgbClr val="993366"/>
                </a:solidFill>
                <a:latin typeface="Arial Black" panose="020B0A04020102020204" pitchFamily="34" charset="0"/>
                <a:ea typeface="Tahoma" panose="020B0604030504040204" pitchFamily="34" charset="0"/>
                <a:cs typeface="Arial" panose="020B0604020202020204" pitchFamily="34" charset="0"/>
              </a:rPr>
              <a:t>ТРЕХСТОРОНИЕ КОМИССИИ ПО РЕГУЛИРОВАНИЮ СОЦИАЛЬНО-ТРУДОВЫХ </a:t>
            </a:r>
            <a:r>
              <a:rPr lang="ru-RU" sz="2500" b="1" dirty="0" smtClean="0">
                <a:solidFill>
                  <a:srgbClr val="993366"/>
                </a:solidFill>
                <a:latin typeface="Arial Black" panose="020B0A04020102020204" pitchFamily="34" charset="0"/>
                <a:ea typeface="Tahoma" panose="020B0604030504040204" pitchFamily="34" charset="0"/>
                <a:cs typeface="Arial" panose="020B0604020202020204" pitchFamily="34" charset="0"/>
              </a:rPr>
              <a:t>ОТНОШЕНИЙ</a:t>
            </a:r>
            <a:endParaRPr lang="ru-RU" sz="2500" b="1" dirty="0">
              <a:solidFill>
                <a:srgbClr val="993366"/>
              </a:solidFill>
              <a:latin typeface="Arial Black" panose="020B0A04020102020204" pitchFamily="34" charset="0"/>
              <a:ea typeface="Tahoma" panose="020B0604030504040204" pitchFamily="34" charset="0"/>
              <a:cs typeface="Arial" panose="020B0604020202020204" pitchFamily="34" charset="0"/>
            </a:endParaRPr>
          </a:p>
        </p:txBody>
      </p:sp>
      <p:sp>
        <p:nvSpPr>
          <p:cNvPr id="5" name="TextBox 4"/>
          <p:cNvSpPr txBox="1"/>
          <p:nvPr/>
        </p:nvSpPr>
        <p:spPr>
          <a:xfrm>
            <a:off x="440852" y="3039160"/>
            <a:ext cx="2880320" cy="1785104"/>
          </a:xfrm>
          <a:prstGeom prst="rect">
            <a:avLst/>
          </a:prstGeom>
          <a:solidFill>
            <a:schemeClr val="bg1"/>
          </a:solidFill>
          <a:ln>
            <a:solidFill>
              <a:srgbClr val="C00000"/>
            </a:solidFill>
          </a:ln>
          <a:effectLst/>
        </p:spPr>
        <p:txBody>
          <a:bodyPr wrap="square" rtlCol="0">
            <a:spAutoFit/>
          </a:bodyPr>
          <a:lstStyle/>
          <a:p>
            <a:pPr algn="ctr"/>
            <a:r>
              <a:rPr lang="ru-RU" sz="2200" b="1" dirty="0" smtClean="0">
                <a:solidFill>
                  <a:srgbClr val="002060"/>
                </a:solidFill>
                <a:latin typeface="Arial" panose="020B0604020202020204" pitchFamily="34" charset="0"/>
                <a:cs typeface="Arial" panose="020B0604020202020204" pitchFamily="34" charset="0"/>
              </a:rPr>
              <a:t>Представители работников </a:t>
            </a:r>
            <a:r>
              <a:rPr lang="ru-RU" sz="2200" dirty="0" smtClean="0">
                <a:solidFill>
                  <a:schemeClr val="tx2">
                    <a:lumMod val="50000"/>
                  </a:schemeClr>
                </a:solidFill>
                <a:latin typeface="Arial" panose="020B0604020202020204" pitchFamily="34" charset="0"/>
                <a:cs typeface="Arial" panose="020B0604020202020204" pitchFamily="34" charset="0"/>
              </a:rPr>
              <a:t>(территориальные профсоюзные организации)</a:t>
            </a:r>
            <a:endParaRPr lang="ru-RU" sz="2200" dirty="0">
              <a:solidFill>
                <a:schemeClr val="tx2">
                  <a:lumMod val="50000"/>
                </a:schemeClr>
              </a:solidFill>
              <a:latin typeface="Arial" panose="020B0604020202020204" pitchFamily="34" charset="0"/>
              <a:cs typeface="Arial" panose="020B0604020202020204" pitchFamily="34" charset="0"/>
            </a:endParaRPr>
          </a:p>
        </p:txBody>
      </p:sp>
      <p:sp>
        <p:nvSpPr>
          <p:cNvPr id="6" name="TextBox 5"/>
          <p:cNvSpPr txBox="1"/>
          <p:nvPr/>
        </p:nvSpPr>
        <p:spPr>
          <a:xfrm>
            <a:off x="3772808" y="3050160"/>
            <a:ext cx="3024336" cy="1785104"/>
          </a:xfrm>
          <a:prstGeom prst="rect">
            <a:avLst/>
          </a:prstGeom>
          <a:solidFill>
            <a:schemeClr val="bg1"/>
          </a:solidFill>
          <a:ln>
            <a:solidFill>
              <a:srgbClr val="C00000"/>
            </a:solidFill>
          </a:ln>
          <a:effectLst/>
        </p:spPr>
        <p:txBody>
          <a:bodyPr wrap="square" rtlCol="0">
            <a:spAutoFit/>
          </a:bodyPr>
          <a:lstStyle/>
          <a:p>
            <a:pPr algn="ctr"/>
            <a:r>
              <a:rPr lang="ru-RU" sz="2200" b="1" dirty="0">
                <a:solidFill>
                  <a:srgbClr val="002060"/>
                </a:solidFill>
                <a:latin typeface="Arial" panose="020B0604020202020204" pitchFamily="34" charset="0"/>
                <a:cs typeface="Arial" panose="020B0604020202020204" pitchFamily="34" charset="0"/>
              </a:rPr>
              <a:t>Представители работодателей</a:t>
            </a:r>
          </a:p>
          <a:p>
            <a:pPr algn="ctr"/>
            <a:r>
              <a:rPr lang="ru-RU" sz="2200" dirty="0">
                <a:solidFill>
                  <a:schemeClr val="tx2">
                    <a:lumMod val="50000"/>
                  </a:schemeClr>
                </a:solidFill>
                <a:latin typeface="Arial" panose="020B0604020202020204" pitchFamily="34" charset="0"/>
                <a:cs typeface="Arial" panose="020B0604020202020204" pitchFamily="34" charset="0"/>
              </a:rPr>
              <a:t>(территориальные объединения работодателей)</a:t>
            </a:r>
          </a:p>
        </p:txBody>
      </p:sp>
      <p:sp>
        <p:nvSpPr>
          <p:cNvPr id="7" name="TextBox 6"/>
          <p:cNvSpPr txBox="1"/>
          <p:nvPr/>
        </p:nvSpPr>
        <p:spPr>
          <a:xfrm>
            <a:off x="7229613" y="3055399"/>
            <a:ext cx="2828788" cy="1785104"/>
          </a:xfrm>
          <a:prstGeom prst="rect">
            <a:avLst/>
          </a:prstGeom>
          <a:solidFill>
            <a:schemeClr val="bg1"/>
          </a:solidFill>
          <a:ln>
            <a:solidFill>
              <a:srgbClr val="C00000"/>
            </a:solidFill>
          </a:ln>
          <a:effectLst/>
        </p:spPr>
        <p:txBody>
          <a:bodyPr wrap="square" rtlCol="0">
            <a:spAutoFit/>
          </a:bodyPr>
          <a:lstStyle/>
          <a:p>
            <a:pPr algn="ctr"/>
            <a:r>
              <a:rPr lang="ru-RU" sz="2200" b="1" dirty="0">
                <a:solidFill>
                  <a:srgbClr val="002060"/>
                </a:solidFill>
                <a:latin typeface="Arial" panose="020B0604020202020204" pitchFamily="34" charset="0"/>
                <a:cs typeface="Arial" panose="020B0604020202020204" pitchFamily="34" charset="0"/>
              </a:rPr>
              <a:t>Представители органов местного самоуправления муниципального образования</a:t>
            </a:r>
          </a:p>
        </p:txBody>
      </p:sp>
      <p:sp>
        <p:nvSpPr>
          <p:cNvPr id="8" name="TextBox 7"/>
          <p:cNvSpPr txBox="1"/>
          <p:nvPr/>
        </p:nvSpPr>
        <p:spPr>
          <a:xfrm>
            <a:off x="3098969" y="1367851"/>
            <a:ext cx="4320480" cy="446276"/>
          </a:xfrm>
          <a:prstGeom prst="rect">
            <a:avLst/>
          </a:prstGeom>
          <a:solidFill>
            <a:schemeClr val="bg1"/>
          </a:solidFill>
          <a:ln>
            <a:solidFill>
              <a:srgbClr val="C00000"/>
            </a:solidFill>
          </a:ln>
          <a:effectLst/>
        </p:spPr>
        <p:txBody>
          <a:bodyPr wrap="square" rtlCol="0">
            <a:spAutoFit/>
          </a:bodyPr>
          <a:lstStyle/>
          <a:p>
            <a:r>
              <a:rPr lang="ru-RU" dirty="0" smtClean="0">
                <a:solidFill>
                  <a:schemeClr val="tx2">
                    <a:lumMod val="50000"/>
                  </a:schemeClr>
                </a:solidFill>
                <a:latin typeface="Arial" panose="020B0604020202020204" pitchFamily="34" charset="0"/>
                <a:cs typeface="Arial" panose="020B0604020202020204" pitchFamily="34" charset="0"/>
              </a:rPr>
              <a:t>КООРДИНАТОР КОМИССИИ</a:t>
            </a:r>
            <a:endParaRPr lang="ru-RU" dirty="0">
              <a:solidFill>
                <a:schemeClr val="tx2">
                  <a:lumMod val="50000"/>
                </a:schemeClr>
              </a:solidFill>
              <a:latin typeface="Arial" panose="020B0604020202020204" pitchFamily="34" charset="0"/>
              <a:cs typeface="Arial" panose="020B0604020202020204" pitchFamily="34" charset="0"/>
            </a:endParaRPr>
          </a:p>
        </p:txBody>
      </p:sp>
      <p:sp>
        <p:nvSpPr>
          <p:cNvPr id="9" name="TextBox 8"/>
          <p:cNvSpPr txBox="1"/>
          <p:nvPr/>
        </p:nvSpPr>
        <p:spPr>
          <a:xfrm>
            <a:off x="460019" y="2037942"/>
            <a:ext cx="2885247" cy="769441"/>
          </a:xfrm>
          <a:prstGeom prst="rect">
            <a:avLst/>
          </a:prstGeom>
          <a:solidFill>
            <a:schemeClr val="bg1"/>
          </a:solidFill>
          <a:ln>
            <a:solidFill>
              <a:srgbClr val="C00000"/>
            </a:solidFill>
          </a:ln>
          <a:effectLst/>
        </p:spPr>
        <p:txBody>
          <a:bodyPr wrap="square" rtlCol="0">
            <a:spAutoFit/>
          </a:bodyPr>
          <a:lstStyle/>
          <a:p>
            <a:pPr algn="ctr"/>
            <a:r>
              <a:rPr lang="ru-RU" sz="2200" dirty="0" smtClean="0">
                <a:latin typeface="Arial" panose="020B0604020202020204" pitchFamily="34" charset="0"/>
                <a:cs typeface="Arial" panose="020B0604020202020204" pitchFamily="34" charset="0"/>
              </a:rPr>
              <a:t>Координатор стороны работников</a:t>
            </a:r>
            <a:endParaRPr lang="ru-RU" sz="2200" dirty="0">
              <a:latin typeface="Arial" panose="020B0604020202020204" pitchFamily="34" charset="0"/>
              <a:cs typeface="Arial" panose="020B0604020202020204" pitchFamily="34" charset="0"/>
            </a:endParaRPr>
          </a:p>
        </p:txBody>
      </p:sp>
      <p:sp>
        <p:nvSpPr>
          <p:cNvPr id="10" name="TextBox 9"/>
          <p:cNvSpPr txBox="1"/>
          <p:nvPr/>
        </p:nvSpPr>
        <p:spPr>
          <a:xfrm>
            <a:off x="3772808" y="2035244"/>
            <a:ext cx="3024336" cy="738664"/>
          </a:xfrm>
          <a:prstGeom prst="rect">
            <a:avLst/>
          </a:prstGeom>
          <a:solidFill>
            <a:schemeClr val="bg1"/>
          </a:solidFill>
          <a:ln>
            <a:solidFill>
              <a:srgbClr val="C00000"/>
            </a:solidFill>
          </a:ln>
          <a:effectLst/>
        </p:spPr>
        <p:txBody>
          <a:bodyPr wrap="square" rtlCol="0">
            <a:spAutoFit/>
          </a:bodyPr>
          <a:lstStyle/>
          <a:p>
            <a:pPr algn="ctr"/>
            <a:r>
              <a:rPr lang="ru-RU" sz="2100" dirty="0" smtClean="0">
                <a:latin typeface="Arial" panose="020B0604020202020204" pitchFamily="34" charset="0"/>
                <a:cs typeface="Arial" panose="020B0604020202020204" pitchFamily="34" charset="0"/>
              </a:rPr>
              <a:t>Координатор стороны работодателей</a:t>
            </a:r>
            <a:endParaRPr lang="ru-RU" sz="2100" dirty="0">
              <a:latin typeface="Arial" panose="020B0604020202020204" pitchFamily="34" charset="0"/>
              <a:cs typeface="Arial" panose="020B0604020202020204" pitchFamily="34" charset="0"/>
            </a:endParaRPr>
          </a:p>
        </p:txBody>
      </p:sp>
      <p:sp>
        <p:nvSpPr>
          <p:cNvPr id="11" name="TextBox 10"/>
          <p:cNvSpPr txBox="1"/>
          <p:nvPr/>
        </p:nvSpPr>
        <p:spPr>
          <a:xfrm>
            <a:off x="7208148" y="2015126"/>
            <a:ext cx="2871717" cy="738664"/>
          </a:xfrm>
          <a:prstGeom prst="rect">
            <a:avLst/>
          </a:prstGeom>
          <a:solidFill>
            <a:schemeClr val="bg1"/>
          </a:solidFill>
          <a:ln>
            <a:solidFill>
              <a:srgbClr val="C00000"/>
            </a:solidFill>
          </a:ln>
          <a:effectLst/>
        </p:spPr>
        <p:txBody>
          <a:bodyPr wrap="square" rtlCol="0">
            <a:spAutoFit/>
          </a:bodyPr>
          <a:lstStyle/>
          <a:p>
            <a:pPr algn="ctr"/>
            <a:r>
              <a:rPr lang="ru-RU" sz="2100" dirty="0" smtClean="0">
                <a:latin typeface="Arial" panose="020B0604020202020204" pitchFamily="34" charset="0"/>
                <a:cs typeface="Arial" panose="020B0604020202020204" pitchFamily="34" charset="0"/>
              </a:rPr>
              <a:t>Координатор стороны ОМСУ</a:t>
            </a:r>
            <a:endParaRPr lang="ru-RU" sz="2100" dirty="0">
              <a:latin typeface="Arial" panose="020B0604020202020204" pitchFamily="34" charset="0"/>
              <a:cs typeface="Arial" panose="020B0604020202020204" pitchFamily="34" charset="0"/>
            </a:endParaRPr>
          </a:p>
        </p:txBody>
      </p:sp>
      <p:sp>
        <p:nvSpPr>
          <p:cNvPr id="12" name="TextBox 11"/>
          <p:cNvSpPr txBox="1"/>
          <p:nvPr/>
        </p:nvSpPr>
        <p:spPr>
          <a:xfrm>
            <a:off x="440852" y="5125873"/>
            <a:ext cx="9598382" cy="2031325"/>
          </a:xfrm>
          <a:prstGeom prst="rect">
            <a:avLst/>
          </a:prstGeom>
          <a:solidFill>
            <a:schemeClr val="bg2">
              <a:lumMod val="20000"/>
              <a:lumOff val="80000"/>
            </a:schemeClr>
          </a:solidFill>
          <a:ln>
            <a:solidFill>
              <a:srgbClr val="002060"/>
            </a:solidFill>
          </a:ln>
        </p:spPr>
        <p:txBody>
          <a:bodyPr wrap="square" rtlCol="0">
            <a:spAutoFit/>
          </a:bodyPr>
          <a:lstStyle/>
          <a:p>
            <a:r>
              <a:rPr lang="ru-RU" sz="2000" b="1" i="1" dirty="0" smtClean="0">
                <a:solidFill>
                  <a:srgbClr val="CC0066"/>
                </a:solidFill>
                <a:latin typeface="Arial" panose="020B0604020202020204" pitchFamily="34" charset="0"/>
                <a:cs typeface="Arial" panose="020B0604020202020204" pitchFamily="34" charset="0"/>
              </a:rPr>
              <a:t>Территориальные комиссии в своей деятельности руководствуются:</a:t>
            </a:r>
          </a:p>
          <a:p>
            <a:endParaRPr lang="ru-RU" sz="600" b="1" i="1" dirty="0" smtClean="0">
              <a:solidFill>
                <a:srgbClr val="CC0066"/>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ru-RU" sz="2000" dirty="0" smtClean="0">
                <a:solidFill>
                  <a:schemeClr val="tx2">
                    <a:lumMod val="50000"/>
                  </a:schemeClr>
                </a:solidFill>
                <a:latin typeface="Arial" panose="020B0604020202020204" pitchFamily="34" charset="0"/>
                <a:cs typeface="Arial" panose="020B0604020202020204" pitchFamily="34" charset="0"/>
              </a:rPr>
              <a:t>Трудовым кодексом Российской Федерации;</a:t>
            </a:r>
          </a:p>
          <a:p>
            <a:pPr marL="342900" indent="-342900">
              <a:buFont typeface="Wingdings" panose="05000000000000000000" pitchFamily="2" charset="2"/>
              <a:buChar char="Ø"/>
            </a:pPr>
            <a:r>
              <a:rPr lang="ru-RU" sz="2000" dirty="0" smtClean="0">
                <a:solidFill>
                  <a:schemeClr val="tx2">
                    <a:lumMod val="50000"/>
                  </a:schemeClr>
                </a:solidFill>
                <a:latin typeface="Arial" panose="020B0604020202020204" pitchFamily="34" charset="0"/>
                <a:cs typeface="Arial" panose="020B0604020202020204" pitchFamily="34" charset="0"/>
              </a:rPr>
              <a:t>законом </a:t>
            </a:r>
            <a:r>
              <a:rPr lang="ru-RU" sz="2000" dirty="0">
                <a:solidFill>
                  <a:schemeClr val="tx2">
                    <a:lumMod val="50000"/>
                  </a:schemeClr>
                </a:solidFill>
                <a:latin typeface="Arial" panose="020B0604020202020204" pitchFamily="34" charset="0"/>
                <a:cs typeface="Arial" panose="020B0604020202020204" pitchFamily="34" charset="0"/>
              </a:rPr>
              <a:t>Ивановской области от 10.12.2016 № 117-ОЗ «Об органах социального партнерства в сфере труда в Ивановской области</a:t>
            </a:r>
            <a:r>
              <a:rPr lang="ru-RU" sz="2000" dirty="0" smtClean="0">
                <a:solidFill>
                  <a:schemeClr val="tx2">
                    <a:lumMod val="50000"/>
                  </a:schemeClr>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Ø"/>
            </a:pPr>
            <a:r>
              <a:rPr lang="ru-RU" sz="2000" dirty="0" smtClean="0">
                <a:solidFill>
                  <a:schemeClr val="tx2">
                    <a:lumMod val="50000"/>
                  </a:schemeClr>
                </a:solidFill>
                <a:latin typeface="Arial" panose="020B0604020202020204" pitchFamily="34" charset="0"/>
                <a:cs typeface="Arial" panose="020B0604020202020204" pitchFamily="34" charset="0"/>
              </a:rPr>
              <a:t>Положением, утвержденным представительным органом муниципального образования.</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6454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Овал 10"/>
          <p:cNvSpPr/>
          <p:nvPr/>
        </p:nvSpPr>
        <p:spPr>
          <a:xfrm>
            <a:off x="142873" y="1144689"/>
            <a:ext cx="6013725" cy="5811629"/>
          </a:xfrm>
          <a:prstGeom prst="ellipse">
            <a:avLst/>
          </a:prstGeom>
          <a:solidFill>
            <a:schemeClr val="bg2">
              <a:lumMod val="60000"/>
              <a:lumOff val="40000"/>
            </a:schemeClr>
          </a:solidFill>
          <a:ln>
            <a:solidFill>
              <a:schemeClr val="accent1"/>
            </a:solid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lIns="115214" tIns="57607" rIns="115214" bIns="57607" rtlCol="0" anchor="ctr"/>
          <a:lstStyle/>
          <a:p>
            <a:pPr algn="ctr"/>
            <a:endParaRPr lang="ru-RU"/>
          </a:p>
        </p:txBody>
      </p:sp>
      <p:sp>
        <p:nvSpPr>
          <p:cNvPr id="8" name="AutoShape 24"/>
          <p:cNvSpPr>
            <a:spLocks noChangeArrowheads="1"/>
          </p:cNvSpPr>
          <p:nvPr/>
        </p:nvSpPr>
        <p:spPr bwMode="gray">
          <a:xfrm rot="5400000">
            <a:off x="-776478" y="3104953"/>
            <a:ext cx="4287177" cy="1891098"/>
          </a:xfrm>
          <a:prstGeom prst="upArrow">
            <a:avLst>
              <a:gd name="adj1" fmla="val 58046"/>
              <a:gd name="adj2" fmla="val 55352"/>
            </a:avLst>
          </a:prstGeom>
          <a:gradFill rotWithShape="1">
            <a:gsLst>
              <a:gs pos="0">
                <a:srgbClr val="BDBFB9"/>
              </a:gs>
              <a:gs pos="100000">
                <a:schemeClr val="bg1"/>
              </a:gs>
            </a:gsLst>
            <a:lin ang="5400000" scaled="1"/>
          </a:gradFill>
          <a:ln w="9525" algn="ctr">
            <a:noFill/>
            <a:miter lim="800000"/>
            <a:headEnd/>
            <a:tailEnd/>
          </a:ln>
        </p:spPr>
        <p:txBody>
          <a:bodyPr rot="10800000" wrap="none" lIns="115214" tIns="57607" rIns="115214" bIns="57607" anchor="ctr"/>
          <a:lstStyle/>
          <a:p>
            <a:pPr algn="ctr"/>
            <a:endParaRPr lang="ru-RU" dirty="0"/>
          </a:p>
        </p:txBody>
      </p:sp>
      <p:sp>
        <p:nvSpPr>
          <p:cNvPr id="5" name="TextBox 4"/>
          <p:cNvSpPr txBox="1"/>
          <p:nvPr/>
        </p:nvSpPr>
        <p:spPr>
          <a:xfrm>
            <a:off x="2312660" y="734511"/>
            <a:ext cx="7931711" cy="679774"/>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txBody>
          <a:bodyPr wrap="square" lIns="115214" tIns="108000" rIns="115214" bIns="108000" rtlCol="0">
            <a:spAutoFit/>
          </a:bodyPr>
          <a:lstStyle/>
          <a:p>
            <a:pPr algn="ctr"/>
            <a:r>
              <a:rPr lang="ru-RU" sz="1500" dirty="0" smtClean="0">
                <a:latin typeface="Arial" panose="020B0604020202020204" pitchFamily="34" charset="0"/>
                <a:cs typeface="Arial" panose="020B0604020202020204" pitchFamily="34" charset="0"/>
              </a:rPr>
              <a:t>ПРОВЕДЕНИЕ КОНСУЛЬТАЦИЙ ПО ВОПРОСАМ СОЦИАЛЬНО-ЭКОНОМИЧЕСКОГО РАЗВИТИЯ МУНИЦИПАЛЬНЫХ ОБРАЗОВАНИЙ ИВАНОВСКОЙ ОБЛАСТИ</a:t>
            </a:r>
            <a:endParaRPr lang="ru-RU" sz="1500" dirty="0">
              <a:latin typeface="Arial" panose="020B0604020202020204" pitchFamily="34" charset="0"/>
              <a:cs typeface="Arial" panose="020B0604020202020204" pitchFamily="34" charset="0"/>
            </a:endParaRPr>
          </a:p>
        </p:txBody>
      </p:sp>
      <p:sp>
        <p:nvSpPr>
          <p:cNvPr id="6" name="TextBox 5"/>
          <p:cNvSpPr txBox="1"/>
          <p:nvPr/>
        </p:nvSpPr>
        <p:spPr>
          <a:xfrm>
            <a:off x="2295977" y="2689274"/>
            <a:ext cx="7948394" cy="1039669"/>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txBody>
          <a:bodyPr wrap="square" lIns="115214" tIns="57607" rIns="115214" bIns="57607" rtlCol="0">
            <a:spAutoFit/>
          </a:bodyPr>
          <a:lstStyle/>
          <a:p>
            <a:pPr algn="ctr" eaLnBrk="0" hangingPunct="0">
              <a:defRPr/>
            </a:pPr>
            <a:r>
              <a:rPr lang="ru-RU" sz="1500" dirty="0" smtClean="0">
                <a:latin typeface="Arial" panose="020B0604020202020204" pitchFamily="34" charset="0"/>
                <a:cs typeface="Arial" panose="020B0604020202020204" pitchFamily="34" charset="0"/>
              </a:rPr>
              <a:t>РАССМОТРЕНИЕ ВОПРОСОВ, ВОЗНИКШИХ В ХОДЕ ВЫПОЛНЕНИЯ ТЕРРИТОРИАЛЬНЫХ И ИНЫХ СОГЛАШЕНИЙ, РЕГУЛИРУЮЩИХ СОЦИАЛЬНО-ТРУДОВЫЕ ОТНОШЕНИЯ И СВЯЗАННЫЕ С НИМИ ЭКОНОМИЧЕСКИЕ ОТНОШЕНИЯ</a:t>
            </a:r>
            <a:endParaRPr lang="ru-RU" sz="1500" dirty="0">
              <a:latin typeface="Arial" panose="020B0604020202020204" pitchFamily="34" charset="0"/>
              <a:cs typeface="Arial" panose="020B0604020202020204" pitchFamily="34" charset="0"/>
            </a:endParaRPr>
          </a:p>
        </p:txBody>
      </p:sp>
      <p:sp>
        <p:nvSpPr>
          <p:cNvPr id="24" name="TextBox 23"/>
          <p:cNvSpPr txBox="1"/>
          <p:nvPr/>
        </p:nvSpPr>
        <p:spPr>
          <a:xfrm>
            <a:off x="2295977" y="4653448"/>
            <a:ext cx="7948394" cy="808836"/>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txBody>
          <a:bodyPr wrap="square" lIns="115214" tIns="57607" rIns="115214" bIns="57607" rtlCol="0">
            <a:spAutoFit/>
          </a:bodyPr>
          <a:lstStyle/>
          <a:p>
            <a:pPr algn="ctr" eaLnBrk="0" hangingPunct="0">
              <a:defRPr/>
            </a:pPr>
            <a:r>
              <a:rPr lang="ru-RU" sz="1500" dirty="0" smtClean="0">
                <a:latin typeface="Arial" panose="020B0604020202020204" pitchFamily="34" charset="0"/>
                <a:cs typeface="Arial" panose="020B0604020202020204" pitchFamily="34" charset="0"/>
              </a:rPr>
              <a:t>РАССМОТРЕНИЕ ПРОЕКТОВ МУНИЦИПАЛЬНЫХ ПРАВОВЫХ АКТОВ ОРГАНОВ МЕСТНОГО САМОУПРАВЛЕНИЯ МУНИЦИПАЛЬНЫХ ОБРАЗОВАНИЙ ИВАНОВСКОЙ ОБЛАСТИ В СФЕРЕ ТРУДА И ПРИНЯТИЕ СООТВЕТСТВУЮЩИХ РЕШЕНИЙ</a:t>
            </a:r>
            <a:endParaRPr lang="ru-RU" sz="1500" dirty="0">
              <a:latin typeface="Arial" panose="020B0604020202020204" pitchFamily="34" charset="0"/>
              <a:cs typeface="Arial" panose="020B0604020202020204" pitchFamily="34" charset="0"/>
            </a:endParaRPr>
          </a:p>
        </p:txBody>
      </p:sp>
      <p:sp>
        <p:nvSpPr>
          <p:cNvPr id="4" name="Прямоугольник 3"/>
          <p:cNvSpPr/>
          <p:nvPr/>
        </p:nvSpPr>
        <p:spPr>
          <a:xfrm>
            <a:off x="2295977" y="3794466"/>
            <a:ext cx="7948394" cy="808836"/>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txBody>
          <a:bodyPr wrap="square" lIns="115214" tIns="57607" rIns="115214" bIns="57607">
            <a:spAutoFit/>
          </a:bodyPr>
          <a:lstStyle/>
          <a:p>
            <a:pPr algn="ctr" eaLnBrk="0" hangingPunct="0">
              <a:defRPr/>
            </a:pPr>
            <a:r>
              <a:rPr lang="ru-RU" sz="1500" dirty="0" smtClean="0">
                <a:latin typeface="Arial" panose="020B0604020202020204" pitchFamily="34" charset="0"/>
                <a:cs typeface="Arial" panose="020B0604020202020204" pitchFamily="34" charset="0"/>
              </a:rPr>
              <a:t>ВЗАИМОДЕЙСТВИЕ С ОБЛАСТНОЙ ТРЕХСТОРОННЕЙ, ТЕРРИТОРИАЛЬНЫМИ ТРЕХСТОРОННИМИ И ИНЫМИ КОМИССИЯМИ ПО РЕГУЛИРОВАНИЮ СОЦИАЛЬНО-ТРУДОВЫХ ОТНОШЕНИЙ</a:t>
            </a:r>
            <a:endParaRPr lang="ru-RU" sz="1500" dirty="0">
              <a:latin typeface="Arial" panose="020B0604020202020204" pitchFamily="34" charset="0"/>
              <a:cs typeface="Arial" panose="020B0604020202020204" pitchFamily="34" charset="0"/>
            </a:endParaRPr>
          </a:p>
        </p:txBody>
      </p:sp>
      <p:sp>
        <p:nvSpPr>
          <p:cNvPr id="14" name="TextBox 13"/>
          <p:cNvSpPr txBox="1"/>
          <p:nvPr/>
        </p:nvSpPr>
        <p:spPr>
          <a:xfrm>
            <a:off x="-1" y="115872"/>
            <a:ext cx="10379295" cy="439505"/>
          </a:xfrm>
          <a:prstGeom prst="rect">
            <a:avLst/>
          </a:prstGeom>
          <a:solidFill>
            <a:schemeClr val="bg1"/>
          </a:solidFill>
          <a:ln>
            <a:noFill/>
          </a:ln>
          <a:effectLst>
            <a:outerShdw blurRad="50800" dist="38100" dir="5400000" algn="t" rotWithShape="0">
              <a:prstClr val="black">
                <a:alpha val="40000"/>
              </a:prstClr>
            </a:outerShdw>
          </a:effectLst>
          <a:scene3d>
            <a:camera prst="orthographicFront">
              <a:rot lat="0" lon="0" rev="0"/>
            </a:camera>
            <a:lightRig rig="brightRoom" dir="t">
              <a:rot lat="0" lon="0" rev="600000"/>
            </a:lightRig>
          </a:scene3d>
          <a:sp3d prstMaterial="metal">
            <a:bevelT w="38100" h="57150" prst="angle"/>
          </a:sp3d>
        </p:spPr>
        <p:style>
          <a:lnRef idx="1">
            <a:schemeClr val="accent3"/>
          </a:lnRef>
          <a:fillRef idx="1001">
            <a:schemeClr val="lt2"/>
          </a:fillRef>
          <a:effectRef idx="1">
            <a:schemeClr val="accent3"/>
          </a:effectRef>
          <a:fontRef idx="minor">
            <a:schemeClr val="dk1"/>
          </a:fontRef>
        </p:style>
        <p:txBody>
          <a:bodyPr wrap="square" lIns="115214" tIns="57607" rIns="115214" bIns="57607" rtlCol="0">
            <a:spAutoFit/>
          </a:bodyPr>
          <a:lstStyle/>
          <a:p>
            <a:pPr algn="ctr"/>
            <a:r>
              <a:rPr lang="ru-RU" sz="2100" b="1" dirty="0" smtClean="0">
                <a:solidFill>
                  <a:srgbClr val="993366"/>
                </a:solidFill>
                <a:latin typeface="Arial Black" panose="020B0A04020102020204" pitchFamily="34" charset="0"/>
                <a:ea typeface="Tahoma" panose="020B0604030504040204" pitchFamily="34" charset="0"/>
                <a:cs typeface="Arial" panose="020B0604020202020204" pitchFamily="34" charset="0"/>
              </a:rPr>
              <a:t>ПОЛНОМОЧИЯ ТЕРРИТОРИАЛЬНЫХ ТРЕХСТОРОННИХ КОМИССИЙ</a:t>
            </a:r>
            <a:endParaRPr lang="ru-RU" sz="2100" dirty="0">
              <a:solidFill>
                <a:srgbClr val="993366"/>
              </a:solidFill>
              <a:latin typeface="Arial Black" panose="020B0A04020102020204" pitchFamily="34" charset="0"/>
              <a:cs typeface="Arial" panose="020B0604020202020204" pitchFamily="34" charset="0"/>
            </a:endParaRPr>
          </a:p>
        </p:txBody>
      </p:sp>
      <p:sp>
        <p:nvSpPr>
          <p:cNvPr id="12" name="TextBox 11"/>
          <p:cNvSpPr txBox="1"/>
          <p:nvPr/>
        </p:nvSpPr>
        <p:spPr>
          <a:xfrm>
            <a:off x="2295977" y="1480490"/>
            <a:ext cx="7948394" cy="1141439"/>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txBody>
          <a:bodyPr wrap="square" lIns="115214" tIns="108000" rIns="115214" bIns="108000" rtlCol="0">
            <a:spAutoFit/>
          </a:bodyPr>
          <a:lstStyle/>
          <a:p>
            <a:pPr algn="ctr"/>
            <a:r>
              <a:rPr lang="ru-RU" sz="1500" dirty="0" smtClean="0">
                <a:latin typeface="Arial" panose="020B0604020202020204" pitchFamily="34" charset="0"/>
                <a:cs typeface="Arial" panose="020B0604020202020204" pitchFamily="34" charset="0"/>
              </a:rPr>
              <a:t>ВЕДЕНИЕ КОЛЛЕКТИВНЫХ ПЕРЕГОВОРОВ, ПОДГОТОВКА ПРОЕКТОВ И ЗАКЛЮЧЕНИЕ ТЕРРИТОРИАЛЬНЫХ СОГЛАШЕНИЙ, РЕГУЛИРУЮЩИХ СОЦИАЛЬНО-ТРУДОВЫЕ ОТНОШЕНИЯ И СВЯЗАННЫЕ С НИМИ ЭКОНОМИЧЕСКИЕ ОТНОШЕНИЯ, А ТАКЖЕ ОРГАНИЗАЦИЯ КОНТРОЛЯ ЗА ИХ ВЫПОЛНЕНИЕМ</a:t>
            </a:r>
            <a:endParaRPr lang="ru-RU" sz="1500" dirty="0">
              <a:latin typeface="Arial" panose="020B0604020202020204" pitchFamily="34" charset="0"/>
              <a:cs typeface="Arial" panose="020B0604020202020204" pitchFamily="34" charset="0"/>
            </a:endParaRPr>
          </a:p>
        </p:txBody>
      </p:sp>
      <p:sp>
        <p:nvSpPr>
          <p:cNvPr id="2" name="Номер слайда 1"/>
          <p:cNvSpPr>
            <a:spLocks noGrp="1"/>
          </p:cNvSpPr>
          <p:nvPr>
            <p:ph type="sldNum" sz="quarter" idx="12"/>
          </p:nvPr>
        </p:nvSpPr>
        <p:spPr>
          <a:xfrm>
            <a:off x="9752463" y="7099588"/>
            <a:ext cx="654458" cy="402568"/>
          </a:xfrm>
        </p:spPr>
        <p:txBody>
          <a:bodyPr/>
          <a:lstStyle/>
          <a:p>
            <a:fld id="{6EFAF6D5-0CDD-4B0D-BE36-43F58E6F4C9A}" type="slidenum">
              <a:rPr lang="ru-RU" sz="1000" smtClean="0">
                <a:solidFill>
                  <a:schemeClr val="tx1">
                    <a:lumMod val="50000"/>
                    <a:lumOff val="50000"/>
                  </a:schemeClr>
                </a:solidFill>
              </a:rPr>
              <a:pPr/>
              <a:t>7</a:t>
            </a:fld>
            <a:endParaRPr lang="ru-RU" sz="1000" dirty="0">
              <a:solidFill>
                <a:schemeClr val="tx1">
                  <a:lumMod val="50000"/>
                  <a:lumOff val="50000"/>
                </a:schemeClr>
              </a:solidFill>
            </a:endParaRPr>
          </a:p>
        </p:txBody>
      </p:sp>
      <p:sp>
        <p:nvSpPr>
          <p:cNvPr id="13" name="TextBox 12"/>
          <p:cNvSpPr txBox="1"/>
          <p:nvPr/>
        </p:nvSpPr>
        <p:spPr>
          <a:xfrm>
            <a:off x="2295977" y="5520445"/>
            <a:ext cx="7948394" cy="1039669"/>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txBody>
          <a:bodyPr wrap="square" lIns="115214" tIns="57607" rIns="115214" bIns="57607" rtlCol="0">
            <a:spAutoFit/>
          </a:bodyPr>
          <a:lstStyle/>
          <a:p>
            <a:pPr algn="ctr"/>
            <a:r>
              <a:rPr lang="ru-RU" sz="1500" dirty="0" smtClean="0">
                <a:latin typeface="Arial" panose="020B0604020202020204" pitchFamily="34" charset="0"/>
                <a:cs typeface="Arial" panose="020B0604020202020204" pitchFamily="34" charset="0"/>
              </a:rPr>
              <a:t>ПОДГОТОВКА ПРЕДЛОЖЕНИЙ ПО РАЗРАБОТКЕ ПРАВОВЫХ АКТОВ ОРГАНОВ МЕСТНОГО САМОУПРАВЛЕНИЯ МУНИЦИПАЛЬНЫХ ОБРАЗОВАНИЙ ИВАНОВСКОЙ ОБЛАСТИ В СФЕРЕ ТРУДА, ПРОГРАММ СОЦИАЛЬНО-ЭКОНОМИЧЕСКОГО РАЗВИТИЯ МУНИЦИПАЛЬНЫХ ОБРАЗОВАНИЙ </a:t>
            </a:r>
            <a:endParaRPr lang="ru-RU" sz="1500" dirty="0">
              <a:latin typeface="Arial" panose="020B0604020202020204" pitchFamily="34" charset="0"/>
              <a:cs typeface="Arial" panose="020B0604020202020204" pitchFamily="34" charset="0"/>
            </a:endParaRPr>
          </a:p>
        </p:txBody>
      </p:sp>
      <p:sp>
        <p:nvSpPr>
          <p:cNvPr id="15" name="TextBox 14"/>
          <p:cNvSpPr txBox="1"/>
          <p:nvPr/>
        </p:nvSpPr>
        <p:spPr>
          <a:xfrm>
            <a:off x="2295977" y="6618275"/>
            <a:ext cx="7948394" cy="808836"/>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txBody>
          <a:bodyPr wrap="square" lIns="115214" tIns="57607" rIns="115214" bIns="57607" rtlCol="0">
            <a:spAutoFit/>
          </a:bodyPr>
          <a:lstStyle/>
          <a:p>
            <a:pPr algn="ctr"/>
            <a:r>
              <a:rPr lang="ru-RU" sz="1500" dirty="0" smtClean="0">
                <a:latin typeface="Arial" panose="020B0604020202020204" pitchFamily="34" charset="0"/>
                <a:cs typeface="Arial" panose="020B0604020202020204" pitchFamily="34" charset="0"/>
              </a:rPr>
              <a:t>УЧАСТИЕ В ПРОВЕДЕНИИ МУНИЦИПАЛЬНЫХ СОВЕЩАНИЙ, КОНФЕРЕНЦИЙ, СЕМИНАРОВ ПО ВОПРОСАМ СОЦИАЛЬНО-ТРУДОВЫХ ОТНОШЕНИЙ И СОЦИАЛЬНОГО ПАРТНЕРСТВА </a:t>
            </a:r>
            <a:endParaRPr lang="ru-RU" sz="15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86530" y="7158695"/>
            <a:ext cx="654458" cy="402568"/>
          </a:xfrm>
        </p:spPr>
        <p:txBody>
          <a:bodyPr/>
          <a:lstStyle/>
          <a:p>
            <a:fld id="{6EFAF6D5-0CDD-4B0D-BE36-43F58E6F4C9A}" type="slidenum">
              <a:rPr lang="ru-RU" smtClean="0"/>
              <a:pPr/>
              <a:t>8</a:t>
            </a:fld>
            <a:endParaRPr lang="ru-RU" dirty="0"/>
          </a:p>
        </p:txBody>
      </p:sp>
      <p:sp>
        <p:nvSpPr>
          <p:cNvPr id="4" name="Заголовок 3"/>
          <p:cNvSpPr txBox="1">
            <a:spLocks/>
          </p:cNvSpPr>
          <p:nvPr/>
        </p:nvSpPr>
        <p:spPr>
          <a:xfrm>
            <a:off x="323950" y="108223"/>
            <a:ext cx="9874475" cy="808836"/>
          </a:xfrm>
          <a:prstGeom prst="rect">
            <a:avLst/>
          </a:prstGeom>
          <a:solidFill>
            <a:schemeClr val="bg1"/>
          </a:solidFill>
          <a:ln w="9525" cap="flat" cmpd="sng" algn="ctr">
            <a:noFill/>
            <a:prstDash val="solid"/>
          </a:ln>
          <a:effectLst>
            <a:outerShdw blurRad="50800" dist="38100" dir="5400000" algn="t" rotWithShape="0">
              <a:prstClr val="black">
                <a:alpha val="40000"/>
              </a:prstClr>
            </a:outerShdw>
          </a:effectLst>
          <a:scene3d>
            <a:camera prst="orthographicFront">
              <a:rot lat="0" lon="0" rev="0"/>
            </a:camera>
            <a:lightRig rig="brightRoom" dir="t">
              <a:rot lat="0" lon="0" rev="600000"/>
            </a:lightRig>
          </a:scene3d>
          <a:sp3d prstMaterial="metal">
            <a:bevelT w="38100" h="57150" prst="angle"/>
          </a:sp3d>
        </p:spPr>
        <p:style>
          <a:lnRef idx="1">
            <a:schemeClr val="accent3"/>
          </a:lnRef>
          <a:fillRef idx="1001">
            <a:schemeClr val="lt2"/>
          </a:fillRef>
          <a:effectRef idx="1">
            <a:schemeClr val="accent3"/>
          </a:effectRef>
          <a:fontRef idx="minor">
            <a:schemeClr val="dk1"/>
          </a:fontRef>
        </p:style>
        <p:txBody>
          <a:bodyPr vert="horz" wrap="square" lIns="115214" tIns="57607" rIns="115214" bIns="57607" rtlCol="0" anchor="ctr">
            <a:spAutoFit/>
          </a:bodyPr>
          <a:lstStyle>
            <a:lvl1pPr algn="ctr" defTabSz="1152144" rtl="0" eaLnBrk="1" latinLnBrk="0" hangingPunct="1">
              <a:lnSpc>
                <a:spcPct val="90000"/>
              </a:lnSpc>
              <a:spcBef>
                <a:spcPct val="0"/>
              </a:spcBef>
              <a:buNone/>
              <a:defRPr sz="4500" kern="1200" cap="all" baseline="0">
                <a:solidFill>
                  <a:schemeClr val="dk1"/>
                </a:solidFill>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ОРГАНИЗАЦИЯ РАБОТЫ ТЕРРИТОРИАЛЬНЫХ ТРЕХСТОРОННИХ КОМИССИЙ</a:t>
            </a:r>
            <a:endParaRPr lang="ru-RU" sz="1200" dirty="0">
              <a:solidFill>
                <a:srgbClr val="C00000"/>
              </a:solidFill>
              <a:latin typeface="Arial Black" panose="020B0A04020102020204" pitchFamily="34" charset="0"/>
              <a:cs typeface="Arial" panose="020B0604020202020204" pitchFamily="34" charset="0"/>
            </a:endParaRPr>
          </a:p>
        </p:txBody>
      </p:sp>
      <p:graphicFrame>
        <p:nvGraphicFramePr>
          <p:cNvPr id="7" name="Схема 6"/>
          <p:cNvGraphicFramePr/>
          <p:nvPr>
            <p:extLst>
              <p:ext uri="{D42A27DB-BD31-4B8C-83A1-F6EECF244321}">
                <p14:modId xmlns:p14="http://schemas.microsoft.com/office/powerpoint/2010/main" val="719010085"/>
              </p:ext>
            </p:extLst>
          </p:nvPr>
        </p:nvGraphicFramePr>
        <p:xfrm>
          <a:off x="251942" y="990375"/>
          <a:ext cx="10429545" cy="72009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7205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9794435" y="7158695"/>
            <a:ext cx="654458" cy="402568"/>
          </a:xfrm>
        </p:spPr>
        <p:txBody>
          <a:bodyPr/>
          <a:lstStyle/>
          <a:p>
            <a:fld id="{6EFAF6D5-0CDD-4B0D-BE36-43F58E6F4C9A}" type="slidenum">
              <a:rPr lang="ru-RU" smtClean="0"/>
              <a:pPr/>
              <a:t>9</a:t>
            </a:fld>
            <a:endParaRPr lang="ru-RU" dirty="0"/>
          </a:p>
        </p:txBody>
      </p:sp>
      <p:sp>
        <p:nvSpPr>
          <p:cNvPr id="4" name="Заголовок 3"/>
          <p:cNvSpPr txBox="1">
            <a:spLocks noGrp="1"/>
          </p:cNvSpPr>
          <p:nvPr>
            <p:ph type="title"/>
          </p:nvPr>
        </p:nvSpPr>
        <p:spPr>
          <a:xfrm>
            <a:off x="323950" y="108223"/>
            <a:ext cx="9666352" cy="1155085"/>
          </a:xfrm>
          <a:prstGeom prst="rect">
            <a:avLst/>
          </a:prstGeom>
          <a:solidFill>
            <a:schemeClr val="bg1"/>
          </a:solidFill>
          <a:ln w="9525" cap="flat" cmpd="sng" algn="ctr">
            <a:noFill/>
            <a:prstDash val="solid"/>
          </a:ln>
          <a:effectLst>
            <a:outerShdw blurRad="50800" dist="38100" dir="5400000" algn="t" rotWithShape="0">
              <a:prstClr val="black">
                <a:alpha val="40000"/>
              </a:prstClr>
            </a:outerShdw>
          </a:effectLst>
          <a:scene3d>
            <a:camera prst="orthographicFront">
              <a:rot lat="0" lon="0" rev="0"/>
            </a:camera>
            <a:lightRig rig="brightRoom" dir="t">
              <a:rot lat="0" lon="0" rev="600000"/>
            </a:lightRig>
          </a:scene3d>
          <a:sp3d prstMaterial="metal">
            <a:bevelT w="38100" h="57150" prst="angle"/>
          </a:sp3d>
        </p:spPr>
        <p:style>
          <a:lnRef idx="1">
            <a:schemeClr val="accent3"/>
          </a:lnRef>
          <a:fillRef idx="1001">
            <a:schemeClr val="lt2"/>
          </a:fillRef>
          <a:effectRef idx="1">
            <a:schemeClr val="accent3"/>
          </a:effectRef>
          <a:fontRef idx="minor">
            <a:schemeClr val="dk1"/>
          </a:fontRef>
        </p:style>
        <p:txBody>
          <a:bodyPr vert="horz" wrap="square" lIns="115214" tIns="57607" rIns="115214" bIns="57607" rtlCol="0" anchor="ctr">
            <a:spAutoFit/>
          </a:bodyPr>
          <a:lstStyle>
            <a:lvl1pPr algn="ctr" defTabSz="1152144" rtl="0" eaLnBrk="1" latinLnBrk="0" hangingPunct="1">
              <a:lnSpc>
                <a:spcPct val="90000"/>
              </a:lnSpc>
              <a:spcBef>
                <a:spcPct val="0"/>
              </a:spcBef>
              <a:buNone/>
              <a:defRPr sz="4500" kern="1200" cap="all" baseline="0">
                <a:solidFill>
                  <a:schemeClr val="dk1"/>
                </a:solidFill>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500" b="1" dirty="0" smtClean="0">
                <a:solidFill>
                  <a:srgbClr val="993366"/>
                </a:solidFill>
                <a:latin typeface="Arial Black" panose="020B0A04020102020204" pitchFamily="34" charset="0"/>
                <a:ea typeface="Tahoma" panose="020B0604030504040204" pitchFamily="34" charset="0"/>
                <a:cs typeface="Tahoma" panose="020B0604030504040204" pitchFamily="34" charset="0"/>
              </a:rPr>
              <a:t>РЕКОМЕНДУЕМЫЙ ПОРЯДОК РАССМОТРЕНИЯ ТЕРРИТОРИАЛЬНЫМИ ТРЕХСТОРОННИМИ КОМИССИЯМИ ПРАВОВЫХ АКТОВ В СФЕРЕ ТРУДА</a:t>
            </a:r>
            <a:endParaRPr lang="ru-RU" sz="1200" dirty="0">
              <a:solidFill>
                <a:srgbClr val="C00000"/>
              </a:solidFill>
              <a:latin typeface="Arial Black" panose="020B0A04020102020204" pitchFamily="34" charset="0"/>
              <a:cs typeface="Arial" panose="020B0604020202020204" pitchFamily="34" charset="0"/>
            </a:endParaRPr>
          </a:p>
        </p:txBody>
      </p:sp>
      <p:graphicFrame>
        <p:nvGraphicFramePr>
          <p:cNvPr id="2" name="Схема 1"/>
          <p:cNvGraphicFramePr/>
          <p:nvPr>
            <p:extLst>
              <p:ext uri="{D42A27DB-BD31-4B8C-83A1-F6EECF244321}">
                <p14:modId xmlns:p14="http://schemas.microsoft.com/office/powerpoint/2010/main" val="3454836522"/>
              </p:ext>
            </p:extLst>
          </p:nvPr>
        </p:nvGraphicFramePr>
        <p:xfrm>
          <a:off x="179934" y="1332359"/>
          <a:ext cx="10045030" cy="6012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12505"/>
      </p:ext>
    </p:extLst>
  </p:cSld>
  <p:clrMapOvr>
    <a:masterClrMapping/>
  </p:clrMapOvr>
  <p:timing>
    <p:tnLst>
      <p:par>
        <p:cTn id="1" dur="indefinite" restart="never" nodeType="tmRoot"/>
      </p:par>
    </p:tnLst>
  </p:timing>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ppt/theme/theme2.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8759</TotalTime>
  <Words>2428</Words>
  <Application>Microsoft Office PowerPoint</Application>
  <PresentationFormat>Произвольный</PresentationFormat>
  <Paragraphs>311</Paragraphs>
  <Slides>29</Slides>
  <Notes>3</Notes>
  <HiddenSlides>0</HiddenSlides>
  <MMClips>0</MMClips>
  <ScaleCrop>false</ScaleCrop>
  <HeadingPairs>
    <vt:vector size="4" baseType="variant">
      <vt:variant>
        <vt:lpstr>Тема</vt:lpstr>
      </vt:variant>
      <vt:variant>
        <vt:i4>2</vt:i4>
      </vt:variant>
      <vt:variant>
        <vt:lpstr>Заголовки слайдов</vt:lpstr>
      </vt:variant>
      <vt:variant>
        <vt:i4>29</vt:i4>
      </vt:variant>
    </vt:vector>
  </HeadingPairs>
  <TitlesOfParts>
    <vt:vector size="31" baseType="lpstr">
      <vt:lpstr>Капля</vt:lpstr>
      <vt:lpstr>Специальное оформление</vt:lpstr>
      <vt:lpstr>Презентация PowerPoint</vt:lpstr>
      <vt:lpstr>СОЦИАЛЬНОЕ ПАРТНЕРСТВО В СФЕРЕ ТРУДА</vt:lpstr>
      <vt:lpstr>Презентация PowerPoint</vt:lpstr>
      <vt:lpstr>Презентация PowerPoint</vt:lpstr>
      <vt:lpstr>Презентация PowerPoint</vt:lpstr>
      <vt:lpstr>ТЕРРИТОРИАЛЬНЫЕ ТРЕХСТОРОНИЕ КОМИССИИ ПО РЕГУЛИРОВАНИЮ СОЦИАЛЬНО-ТРУДОВЫХ ОТНОШЕНИЙ</vt:lpstr>
      <vt:lpstr>Презентация PowerPoint</vt:lpstr>
      <vt:lpstr>Презентация PowerPoint</vt:lpstr>
      <vt:lpstr>РЕКОМЕНДУЕМЫЙ ПОРЯДОК РАССМОТРЕНИЯ ТЕРРИТОРИАЛЬНЫМИ ТРЕХСТОРОННИМИ КОМИССИЯМИ ПРАВОВЫХ АКТОВ В СФЕРЕ ТРУДА</vt:lpstr>
      <vt:lpstr>ПРИМЕРНАЯ ФОРМА РЕШЕНИЯ ТЕРРИТОРИАЛЬНОЙ ТРЕХСТОРОННЕЙ КОМИССИИ ПО РЕЗУЛЬТАТАМ РАССМОТРЕНИЯ ПРАВОВЫХ АКТОВ В СФЕРЕ ТРУДА (без разногласий)</vt:lpstr>
      <vt:lpstr>ПРИМЕРНАЯ ФОРМА РЕШЕНИЯ ТЕРРИТОРИАЛЬНОЙ ТРЕХСТОРОННЕЙ КОМИССИИ ПО РЕЗУЛЬТАТАМ РАССМОТРЕНИЯ ПРАВОВЫХ АКТОВ В СФЕРЕ ТРУДА (с протоколом разногласий)</vt:lpstr>
      <vt:lpstr>ПРИМЕРНАЯ ФОРМА ПРОТОКОЛА РАЗНОГЛАСИЙ  к РЕШЕНИЮ ТЕРРИТОРИАЛЬНОЙ ТРЕХСТОРОННЕЙ КОМИССИ ПО РЕЗУЛЬТАТАМ РАССМОТРЕНИЯ  ПРАВОВЫХ АКТОВ В СФЕРЕ ТРУДА</vt:lpstr>
      <vt:lpstr>Основные рекомендуемые вопросы  к рассмотрению на заседаниях ТЕРРИТОРИАЛЬНЫХ ТРЕХСТОРОННИХ КОМИССИЙ</vt:lpstr>
      <vt:lpstr>Типовая структура доклада  органов местного самоуправления муниципальных  образований Ивановской области о работе территориальных трехсторонних комиссий</vt:lpstr>
      <vt:lpstr>Типовая структура доклада  органов местного самоуправления муниципальных образований Ивановской области о работе территориальных трехсторонних комиссий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СОГЛАШЕНИЯ ПО РЕГУЛИРОВАНИЮ СОЦИАЛЬНО-ТРУДОВЫХ ОТНОШЕНИЙ И ИНЫХ СВЯЗАННЫХ С НИМИ ЭКОНОМИЧЕСКИХ ОТНОШЕНИЙ</vt:lpstr>
      <vt:lpstr>СТРУКТУРА СОГЛАШЕНИЯ ПО РЕГУЛИРОВАНИЮ СОЦИАЛЬНО-ТРУДОВЫХ ОТНОШЕНИЙ И ИНЫХ СВЯЗАННЫХ С НИМИ ЭКОНОМИЧЕСКИХ ОТНОШЕНИЙ</vt:lpstr>
      <vt:lpstr>УВЕДОМИТЕЛЬНАЯ РЕГИСТРАЦИЯ СОГЛАШЕНИЙ ПО РЕГУЛИРОВАНИЮ СОЦИАЛЬНО-ТРУДОВЫХ ОТНОШЕНИЙ И ИНЫХ СВЯЗАННЫХ С НИМИ ЭКОНОМИЧЕСКИХ ОТНОШЕНИЙ</vt:lpstr>
      <vt:lpstr>Презентация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c:creator>
  <cp:lastModifiedBy>Анна Александровна Ладаева</cp:lastModifiedBy>
  <cp:revision>955</cp:revision>
  <cp:lastPrinted>2022-12-09T12:49:58Z</cp:lastPrinted>
  <dcterms:created xsi:type="dcterms:W3CDTF">2014-03-14T19:09:13Z</dcterms:created>
  <dcterms:modified xsi:type="dcterms:W3CDTF">2023-05-16T06:06:41Z</dcterms:modified>
</cp:coreProperties>
</file>